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76125-CA7B-7E42-A27B-18CA3FE72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4A8BD9-40EA-02E8-F3BF-494A3EE11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EB243-7956-97A5-953D-2A7F699D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DA69-7620-4E21-A531-21328FD170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7CDB7-6346-2453-90CE-A20A4BE5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2068C-FD15-134F-4C7F-4EBBC695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BB7E-C38B-483E-A894-811B8891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05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4ECFD-A670-A0FA-BA4F-D889AF8A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4EBE1E-F85D-F263-04D6-26B6914FD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B1FBA-3476-D62D-F3F0-A095B2E2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DA69-7620-4E21-A531-21328FD170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1A2258-A17E-2954-8C34-FBA744CA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925A5E-F8AA-8461-03BE-BD378AD1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BB7E-C38B-483E-A894-811B8891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8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D01997-3611-E457-22C1-61D4F8BA0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D50CEA-E991-F2B6-9E84-7CA1891E3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D05012-B944-398B-13CE-D3719A22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DA69-7620-4E21-A531-21328FD170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52DD2E-59E8-2DC1-B636-35242926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1ADAD-D8F1-4313-D0A9-22E050D7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BB7E-C38B-483E-A894-811B8891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38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F9342-2EE1-9CDF-3AE2-28F31616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F67AB-E218-2AB6-AAC9-B822D88F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1436A6-B136-850E-9B0D-2100BBB5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DA69-7620-4E21-A531-21328FD170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9D44C-D3E4-D8D7-DB2C-68DEA761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F1C17-0088-50BA-7B5D-5E09689D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BB7E-C38B-483E-A894-811B8891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8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1356B-4066-ABD2-8599-8CA50AA8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B5AE9A-A0DC-C98D-6261-1F4AE5C87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B5B0A-37D3-C02C-E472-DE1B709A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DA69-7620-4E21-A531-21328FD170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82CF0B-714D-C8D4-48E6-F0CAA50E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69C02-BE93-731F-2D5C-0F17F177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BB7E-C38B-483E-A894-811B8891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97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DB414-CFD7-55CF-2F77-7CA2812B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F5AC3-F692-555B-ADCD-A55D04C64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051271-6BEE-23DD-728F-4722CF474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C54933-5363-0CD8-9601-F45D9924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DA69-7620-4E21-A531-21328FD170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3F421F-D051-4594-F2D2-F115DE0B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A6CAE7-5FE9-2F47-E10D-C5E41EB4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BB7E-C38B-483E-A894-811B8891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32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B5BC2-5DBC-8532-2B59-372A3EB6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6FE48A-8ECA-9A6F-9A6F-4967804C5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22B439-D65F-AE36-8CB9-E3F0694CF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D65961-1E41-AB02-1D70-1D85E4A05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ABD0E5-403D-2C61-4FFC-53E2F5985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017686-A747-800A-DE1E-E423C1DC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DA69-7620-4E21-A531-21328FD170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DD15B6-EC9A-E01D-1018-50D93FCA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59EF46-5D3A-6B3D-36C4-C80A6454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BB7E-C38B-483E-A894-811B8891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8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7AD73-ADBA-797F-88D4-EF06E78E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828761-BB1E-13B1-2394-BF7842FC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DA69-7620-4E21-A531-21328FD170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A5AF8D-9CFF-26F4-6868-DE1DD48A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35BE96-0C0A-4CC1-FCB3-46E6121C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BB7E-C38B-483E-A894-811B8891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99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B9C659-BC87-9D79-98D7-E90ED75F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DA69-7620-4E21-A531-21328FD170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1BCA64-0223-8400-4F50-347A61DA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DCFFFA-AC11-0AD6-2D19-F7B88116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BB7E-C38B-483E-A894-811B8891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05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AC14D-3B7F-8C50-5705-EC7720D7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EC7FF-F259-6849-A690-316AFA64B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EF1759-0019-A0B2-33D8-ACAF864D6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29DD53-50CA-E33F-7565-F67AD058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DA69-7620-4E21-A531-21328FD170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D4B06D-9F01-9143-B7CC-9F2E11A0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7345F9-F49D-3544-450B-F2606695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BB7E-C38B-483E-A894-811B8891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62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6527F-F9B2-62F4-33D4-ECE67F6D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A588F1-7583-2725-8AA5-89C0AA2B0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236D9A-C42E-4C6E-58FC-114263B26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84CFB6-23FA-6B22-1C44-89B18F2C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DA69-7620-4E21-A531-21328FD170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ECB35F-DA2D-302B-91FF-0CBEC3D5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E72503-4D2B-8F38-722D-AB757B10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BB7E-C38B-483E-A894-811B8891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386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EA0BAB-F97A-15D1-E26B-AC66912F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F787C3-AB96-89F3-629E-21AF87ED8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B7BEE-7A3C-9A7D-1B73-E10997E5F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FDA69-7620-4E21-A531-21328FD170B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79221-185C-DE77-31F7-FB909F834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3D917-B285-FFAB-C0CF-79E94B4D9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DBB7E-C38B-483E-A894-811B8891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83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562" name="Picture 2" descr="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9587" name="Picture 3" descr="56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0564.愿那灵火复兴我</dc:title>
  <dc:creator>Yihao Zhuo</dc:creator>
  <cp:lastModifiedBy>Yihao Zhuo</cp:lastModifiedBy>
  <cp:revision>1</cp:revision>
  <dcterms:created xsi:type="dcterms:W3CDTF">2024-03-10T20:45:43Z</dcterms:created>
  <dcterms:modified xsi:type="dcterms:W3CDTF">2024-03-10T20:45:43Z</dcterms:modified>
  <dc:description>
564愿那灵火复兴我
13愿那复兴我的灵火重新再来一次复兴我
1起初的信心何处失落我愿悔改重新再得着
2起初的盼望何处失落我愿梅改重新再得着
1在明媚的春光里在幸福的生活中，
2在稳妥的事业里在迷人的笑声中，
1我们陶醉我们欢乐早把主恩典忘记
2我们游戏我们沉迷早把主恩典忘记
564愿那灵火复兴我
13愿那复兴我的灵火重新再来一次复兴我
3起初的爱心何处失落我愿悔改重新再得着
3在艰苦的岁月里在百般的试炼中，
3我们灰心我们俱怡早把主恩典忘记
3愿那复兴我的灵火重新再来一次复兴我
3起初的信望爱何处失落</dc:description>
  <dc:subject>
564ynlhfxw
13ynfxwdlhcxzlycfxw
1qcdxxhcslwyhgcxzdz
2qcdpwhcslwymgcxzdz
1zmmdcglzxfdshz，
2zwtdsylzmrdxsz，
1wmtzwmhlzbzedwj
2wmyxwmcmzbzedwj
564ynlhfxw
13ynfxwdlhcxzlycfxw
3qcdaxhcslwyhgcxzdz
3zjkdsylzbbdslz，
3wmhxwmjyzbzedwj
3ynfxwdlhcxzlycfxw
3qcdxwahcsl</dc:subject>
  <cp:version>1.1</cp:version>
  <dc:language>zh-CN</dc:language>
  <cp:keywords>投影</cp:keywords>
  <cp:category>投影</cp:category>
  <cp:contentStatus>索引完成</cp:contentStatus>
</cp:coreProperties>
</file>