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7D6D-DF62-E079-EF4F-6134533C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8CD2A7-C4C9-039F-CEB3-0296AC31D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C964E-D9C4-A78F-C0EF-FECC4D94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D715C-F407-2DBB-3E67-7B9D78D1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7E5D-9269-4D69-2BBD-4A2BC5FB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9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C9F82-875A-E1C7-BCDB-941E1A4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C59A6A-1CFB-98BE-BEFE-2BF1085C6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77071-A66E-89AE-08F2-65017623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519C8-DE60-AC6B-6756-F42DF835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CC87A-7EB8-6585-781E-AF943CB9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2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8DD2FB-9F15-0468-7776-2BEEBDD84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D57CD-C355-4EDF-73E5-D29563580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0AB7C-FD9B-7077-6FE9-C226310D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B1FB0-482D-93BD-FDB8-20F17170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19EA7-3432-BABB-6570-C3886C07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0ADC4-76E7-2F6E-4803-96D8F3DD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49317-15CB-9ED8-5A79-5C06924A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01DAF-1A15-C567-CA1E-CE30D79A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0CF15-9F1F-E708-B1FE-E44DC70D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8D616-A1C9-22EA-69D1-9E02947B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0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ADF42-B927-814F-6B92-D7941DB7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F5B7F-006D-AB1D-0655-388A00A4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CC88E-C878-792E-EEB1-5AF150B0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1601F-CA3E-751F-6FD0-79A68B24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ABF2D-C6BD-3EA7-9838-2D87457D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7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4C039-FE58-E6AA-71B9-16E06750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1457C-D9DB-E0F1-5116-24F55242D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F7BCD-363D-DDCA-5533-B04798C9D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73C98-9366-FFE7-ABFD-10ED7821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A461E-ED38-C955-3323-C786C8EE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3CD06-4221-EDFA-A343-5164852F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1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93EF0-1C55-60EB-94EC-7E39CE3C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C672E-675B-B363-88D9-4D12E62CD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DC185-F22B-FE53-9CEF-90116DE50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DD9A99-EA20-E090-1FF3-95F911F62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A8802A-AC73-8874-8FFF-A15143DAA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1114DB-7064-C8DE-DE6B-2842DA5F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DC3EBA-A275-96AB-D6B2-183678A0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848A0-F546-1D9B-ACE9-87D8963E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0B7A1-16AF-6518-7A39-8941363A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68DB22-D587-A744-4D6E-322C8B4F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54DE9-6BC3-398C-29F2-7F4627BA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CF690A-FAF9-8299-FEA7-49A5BFF4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2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D80D07-22D9-C330-CB16-F7DB0AA0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106E52-5493-8A0D-DA5D-30A99F13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88E6F-136E-BC57-6869-572E444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5D682-A527-1CBA-D48C-FA2EB738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839E7-C99D-99DB-44B0-A1AAD23B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32447-71C1-CF14-9807-1E2E40813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73C05-64FC-F125-8AD1-C71AF422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E89E9-4305-EFB9-E4F2-DD7C77CF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FB8E1-38A6-AE65-C35C-7ED84EEC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5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AA18B-10A0-5858-EBED-F1248C6E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BBDB68-C7AE-B1EB-F080-75FC8190F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16CE84-C3A5-F90F-03C0-FE9A62CB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CDE31-A287-771B-659B-96704346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AC95B-4735-330B-4DAD-74661E7B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EDC43-16AF-1532-0712-A0292E2C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34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13660-71D2-6D77-2AD7-D9DAA25D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4690B-FFBD-C45D-34C7-AD698FA32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A599C-B0B2-5C86-FE2C-1BBF398F6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3A5C1-67CE-43AE-6937-542463D00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3B90C-AB56-A194-29F6-D1404730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 descr="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0565.今来就主</dc:title>
  <dc:creator>Yihao Zhuo</dc:creator>
  <cp:lastModifiedBy>Yihao Zhuo</cp:lastModifiedBy>
  <cp:revision>1</cp:revision>
  <dcterms:created xsi:type="dcterms:W3CDTF">2024-03-10T20:45:47Z</dcterms:created>
  <dcterms:modified xsi:type="dcterms:W3CDTF">2024-03-10T20:45:47Z</dcterms:modified>
  <dc:description>
565今来就主
1我心何等欢喜因听救主说道：
2我本罪人可恨自想得救无能
3求主赏赐圣灵使我心中喜乐
4奇哉赎罪宝血美哉救世鸿恩
1我为你罪流出宝血使你能得荣耀
2靠主施恩必得救赎能除心里罪恶
3更求我主恩上加恩使我能得成圣
4救主既然如此爱我我要爱主更深
主啊我今来我今来就栋
求主洗涤我罪愆洗净在宝血里</dc:description>
  <dc:subject>
565jljz
1wxhdhxytjzsd：
2wbzrkhzxdjwn
3qzscslswxzxl
4qzszbxmzjshe
1wwnzlcbxsnndry
2kzsebdjsncxlze
3gqwzesjeswndcs
4jzjrrcawwyazgs
zawjlwjljd
qzxdwzqxjzbxl</dc:subject>
  <cp:version>1.1</cp:version>
  <dc:language>zh-CN</dc:language>
  <cp:keywords>投影</cp:keywords>
  <cp:category>投影</cp:category>
  <cp:contentStatus>索引完成</cp:contentStatus>
</cp:coreProperties>
</file>