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A3CF9-BA1F-40C8-BF8B-C4C773E5E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F826D7-F805-A1D9-07B5-69F4C20FC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D6B32-A8E6-567C-2E8B-B1C3DE58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01E-7363-41E5-8F76-B9684F44C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BBDD3-42E0-549A-8370-719D5D93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172D1-800A-D231-E246-22EC001F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D62-84DC-4DB2-A039-70E031D92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0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70274-998E-0F56-4422-2254D9B0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A17EBD-D046-0FBF-69B7-93E7BC2F0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0E1BC-157C-3D07-B893-39FB265B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01E-7363-41E5-8F76-B9684F44C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6D4ED-E26A-C91F-F7BF-7B525CC8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E4E73-99FF-7940-9227-57E056CA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D62-84DC-4DB2-A039-70E031D92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92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5C5F33-B612-0CB1-DF7D-0ECB6DCF5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D02915-041F-8379-1F81-DE62ADF1C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A581D-209E-0EEA-9AE0-5CDC372B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01E-7363-41E5-8F76-B9684F44C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F4BAF-43E1-EC5A-1791-2DC33516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5A7BD9-19E7-0332-55FA-FFF5AED0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D62-84DC-4DB2-A039-70E031D92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3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EF264-480B-E8AE-9870-918FBCB9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64C1A-44CD-434C-4C54-93D191CF5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8B6FF1-8FB9-0578-311E-D83882A7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01E-7363-41E5-8F76-B9684F44C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082E1-B3A5-104D-6247-5519D535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DC7FE-C30B-7F7F-A7EA-07978DAC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D62-84DC-4DB2-A039-70E031D92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63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9EE9D-1E28-5553-82FE-AC62DB26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3EBDF4-3A2A-4519-5E72-AA4E1F994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39394-8246-1247-F27B-0550A3E3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01E-7363-41E5-8F76-B9684F44C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A8A85-0AAF-5BBB-A88F-E684DEA8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1B3FE-12BB-F3F5-1F31-A1DDE1EA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D62-84DC-4DB2-A039-70E031D92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09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E8133-C107-874B-29B5-87214F4F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0E8C2-3EC3-1D8A-A698-88B3F98B1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D5416C-3089-2D66-018C-4BFEE4E4C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BEC56A-7E14-422B-D16E-7DF9D5AF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01E-7363-41E5-8F76-B9684F44C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C11719-E887-CADB-9FD2-713E21E1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4F1468-0EF6-8D84-108B-2C201559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D62-84DC-4DB2-A039-70E031D92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27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0990B-3C08-AFD6-D54D-84213FBE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0540BA-EA42-C8FA-9D66-9AB7D7522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8392D-7B15-399E-2970-10892E6D8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4C9B1B-0DB2-2AC3-B19B-87D026EA2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FACCE2-E982-21BE-A45E-09985DBA3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B1C5F1-8C6C-32EC-5DC3-D4802F4C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01E-7363-41E5-8F76-B9684F44C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26D9EE-C8C7-5B27-F171-E6660A36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D48949-BDD1-43D3-2AC3-E7144C5E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D62-84DC-4DB2-A039-70E031D92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28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33472-DA3B-B4EF-91AD-9148B3B6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255825-DECC-0388-6F0B-0A8363D5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01E-7363-41E5-8F76-B9684F44C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6C2509-7728-315A-4C2F-B8761D0C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FEB17B-F503-25AD-E15D-51F1F843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D62-84DC-4DB2-A039-70E031D92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91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EA5F87-5A27-73D0-A014-3215E538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01E-7363-41E5-8F76-B9684F44C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E0518D-1AD8-8C9C-0EDD-90C6F594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0D107E-3380-249E-CF47-1A24917C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D62-84DC-4DB2-A039-70E031D92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9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40BE3-5187-01CF-01D8-5471F576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85CCC-CDCF-C0DF-8301-C3898CA27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8BC7B7-E048-851D-D1B7-E5A6F9E41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651E18-314C-4117-6AFB-083548B9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01E-7363-41E5-8F76-B9684F44C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8D3D3D-5B47-9CE1-B0F5-C6301A67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BE113-43DA-3E55-565D-6F2B43A9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D62-84DC-4DB2-A039-70E031D92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0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63A60-364B-19ED-E709-CDC99133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71D4B7-3607-EF01-B1A9-4634D3796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3A8DA6-7A5F-17EF-DD8D-15EB24D51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8BA913-C858-63C5-EC64-73C78726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E01E-7363-41E5-8F76-B9684F44C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AE43E-CD28-322A-F646-A56CBBDA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FFA24F-37C2-836A-B854-30CA91D5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D62-84DC-4DB2-A039-70E031D92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16572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F7CD9E-86BD-C201-25B5-F78EA4A0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1693BE-D6EB-4320-F807-22FF17B1D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2B196-7734-C845-F0C6-A5F2FADFF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FE01E-7363-41E5-8F76-B9684F44CB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2BABA-4DD3-EA76-F1D1-507A7E65B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99502-F3BA-44A3-1D8A-36C2F1EC9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C9D62-84DC-4DB2-A039-70E031D92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4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82" name="Picture 2" descr="5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3376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0569.感谢神</dc:title>
  <dc:creator>Yihao Zhuo</dc:creator>
  <cp:lastModifiedBy>Yihao Zhuo</cp:lastModifiedBy>
  <cp:revision>1</cp:revision>
  <dcterms:created xsi:type="dcterms:W3CDTF">2024-03-10T20:46:04Z</dcterms:created>
  <dcterms:modified xsi:type="dcterms:W3CDTF">2024-03-10T20:46:04Z</dcterms:modified>
  <dc:description>
569感谢神
上北和烧彩和素康鑫馆
3感谢神赐路旁玫瑰感谢神政瑰有刺
上楼神转风东感轩丰瓷：
3感谢神赐家庭温暖感谢神有福盼望</dc:description>
  <dc:subject>
569gxs
sbhschskxg
3gxsclpmggxszgyc
slszfdgxfc：
3gxscjtwngxsyfpw</dc:subject>
  <cp:version>1.1</cp:version>
  <dc:language>zh-CN</dc:language>
  <cp:keywords>投影</cp:keywords>
  <cp:category>投影</cp:category>
  <cp:contentStatus>索引完成</cp:contentStatus>
</cp:coreProperties>
</file>