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14843-B897-7598-8846-781BA1CF4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C68E64-3C8E-E30A-4A03-66507C170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90363-E03E-67A1-CB28-7FFC234B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8B8-6DD3-4FEB-8382-719EC25CA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EDD43-9BB5-4E73-4B3B-9BC75A0C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68C7F-6B44-7B89-D8F4-E4CE708E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121D-EE7D-4CB5-98EB-04417299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3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1DF0B-7E82-E84E-21D0-002B9F74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1C834A-12BF-4AC3-7FEE-B8FC14FD1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B3CB3-5B41-E088-71C7-46B57AE9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8B8-6DD3-4FEB-8382-719EC25CA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ECE9B-EBAA-5E22-00AC-56FA9628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F727AC-EFB2-ABA1-5E7D-0084DBC1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121D-EE7D-4CB5-98EB-04417299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37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33DC70-20FC-EFCF-4CE2-70B515BBA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6EC204-32B3-6519-488C-EB38ABB7B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E8A38-ADCB-7F16-4DEA-C6B6E9F0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8B8-6DD3-4FEB-8382-719EC25CA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E27F7-D9AB-1EB4-A768-C3E6F34A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625D0-EA59-DCFC-7385-7E70C7F5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121D-EE7D-4CB5-98EB-04417299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69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86AD8-E082-7FC0-99E4-3C60F444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EA40A-0C61-C3B4-8DDB-87C7CB375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60914-1DDE-F81C-B3FB-CEA7B8A4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8B8-6DD3-4FEB-8382-719EC25CA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21A97-5837-1FC0-9633-C505EA33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2F5F4-D791-CA21-E9F9-DEEB721B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121D-EE7D-4CB5-98EB-04417299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65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28063-0A07-9269-3EA5-A297A2D8E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57AE9E-0EE4-0BA4-FB7B-08CDEF8BB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6167A-7D69-44A1-5EEA-7F73C699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8B8-6DD3-4FEB-8382-719EC25CA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C02FD9-8044-214A-AA74-987860D8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C1F27-C7CE-1148-4426-07D0E1CE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121D-EE7D-4CB5-98EB-04417299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22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2DC82-E79B-6570-4332-4F3908C4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4BCD9-2CCF-2E2B-A44D-1955E83ED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55D17D-9C00-99A9-9BC6-3ACA43783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AB94B-31E1-1A4D-665C-4AAB717C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8B8-6DD3-4FEB-8382-719EC25CA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E3CCA8-EBED-F724-9FC8-759A862B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A29914-B5AE-2EA2-74D6-33D6C7DF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121D-EE7D-4CB5-98EB-04417299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85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7A005-18BF-B942-EDF9-E6F69A5C5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62C843-6D0B-C1C0-CE1A-A296738B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46FFAB-4A30-AABC-45A2-1463DD05D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37DB86-0907-EA3E-49B1-EDB348A82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DACF81-2D11-2A9B-6D11-9B042A298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D2961D-91E7-4FB5-A36F-34D84E43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8B8-6DD3-4FEB-8382-719EC25CA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C0BBAC-91E0-7D49-1DCC-EFBA1C2D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936FC3-096F-6846-6F5A-E13D63AC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121D-EE7D-4CB5-98EB-04417299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95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BCC38-1816-6D23-DC80-6D200905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479056-9B22-A6D0-057A-4C0AD28C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8B8-6DD3-4FEB-8382-719EC25CA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8E3E94-7E98-7546-8600-C8AEC6BA8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BBD8C5-1B8F-0C71-9F1B-62BF4660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121D-EE7D-4CB5-98EB-04417299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61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25D4F8-C576-F697-6178-9281D770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8B8-6DD3-4FEB-8382-719EC25CA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EF26FE-437F-1BA7-CE64-63DEF488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CA051A-BB62-6232-15D4-F059D75F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121D-EE7D-4CB5-98EB-04417299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95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AAAB1-6ED7-D414-3516-F43F6F67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4CBB2-85D6-3342-345F-3C9C32919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6348F8-5603-243C-BDAF-4046B2745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047750-E90A-C4EE-8F06-6AA65E09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8B8-6DD3-4FEB-8382-719EC25CA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0997FC-70F9-E44D-31FC-F6A4A7D1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30E920-F938-5012-5037-48F12630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121D-EE7D-4CB5-98EB-04417299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6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CF095-1D1F-9B6B-8E39-255C465E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81C557-A740-DA15-EECF-EC4BB8B60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7C1C78-4B9D-F1B6-9D70-BCA50AA23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4E916D-E13D-9570-DE6E-703E1983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8B8-6DD3-4FEB-8382-719EC25CA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DE0D9-4656-9987-585D-34A4AA73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B7F802-D8B5-EE6D-66A6-0E851FF9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121D-EE7D-4CB5-98EB-04417299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97210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EB9CAA-7FA8-7FD9-5D6E-8A1631F0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A6CA88-95EA-6BF0-C360-60D6AC132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E0860-A770-40E7-F406-AED5EED2D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F38B8-6DD3-4FEB-8382-719EC25CAA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E5207-EF40-B010-E139-F3030660E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B2CFB-C6EB-B384-91E4-E510715B2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3121D-EE7D-4CB5-98EB-04417299F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33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730" name="Picture 2" descr="5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0571.赞美从心而出</dc:title>
  <dc:creator>Yihao Zhuo</dc:creator>
  <cp:lastModifiedBy>Yihao Zhuo</cp:lastModifiedBy>
  <cp:revision>1</cp:revision>
  <dcterms:created xsi:type="dcterms:W3CDTF">2024-03-10T20:46:12Z</dcterms:created>
  <dcterms:modified xsi:type="dcterms:W3CDTF">2024-03-10T20:46:12Z</dcterms:modified>
  <dc:description>
571赞美从心而出
赞美从心而出从一颗单纯爱主的心出
赞美只为主唱从心而出的赞美只为主嘹亮
喜乐在心深处从主而来的喜乐欢欣鼓舞
我心不再迷惘从主面来的生命是充满馨香
高声宣扬尽情欢唱慈爱的主是我永生的王
高声宣扬尽情欢唱爱主的心一天比一天苗出</dc:description>
  <dc:subject>
571zmcxec
zmcxeccykdcazdxc
zmzwzccxecdzmzwzll
xlzxscczeldxlhxgw
wxbzmwczmldsmscmxx
gsxyjqhccadzswysdw
gsxyjqhcazdxytbytmc</dc:subject>
  <cp:version>1.1</cp:version>
  <dc:language>zh-CN</dc:language>
  <cp:keywords>投影</cp:keywords>
  <cp:category>投影</cp:category>
  <cp:contentStatus>索引完成</cp:contentStatus>
</cp:coreProperties>
</file>