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8D089-2762-D0B7-C557-95339BEEB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9CAEF-B8CE-1CEF-BF9D-3417FBF0C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32A6B-0835-3125-BB57-57714EF5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4DFD7-6AF5-419B-DCFA-55551284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91953-A9AC-0980-3ED7-A7C1C26E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4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BA0D3-141B-D1A8-4720-7A19FBAB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F8F74-2CDF-5911-F354-4E17634BF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15A99-5509-ABE3-B061-C659E497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87C90-A40E-E4A4-C792-114588B0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F5240-DC93-A0E6-B50E-8E641B78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8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E28A0F-119B-4411-5AD1-BDAF2B3D9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FF7C0A-E15D-EECC-7A2F-819AD9E05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23DCD-53AE-C46B-EF59-AFDDF091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57266-457F-9119-5157-F6E5CACC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9B439-B450-8520-7639-86675200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1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F7A97-C54B-CBCE-BF10-2AD36253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9B231-B042-0D0C-33E4-4A252A71F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5B5A4-9940-1EB3-F672-E0D3FF3A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C2550-0B27-F222-1E95-B84F2BB2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9392A-FE75-F5BC-46BE-29DB064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4B293-3CE3-7E3C-EEDA-A754FE15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E5E989-2022-7AE9-3C13-83A03434E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3B380-F553-F089-62B1-53FACB74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D7EBF-D555-243E-794E-47A4EDF6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9DE43-BBAD-C044-BBDC-53524F3F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2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CAF59-47FB-7F4A-01CD-F22FCE86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B5836-51C3-1150-EBF7-7511E6B9D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338D4-CAEF-E271-9020-90FDB117E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749F5-2AEA-FCE8-2A0F-BDA23FFA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63675-8984-80B2-964C-0D110846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C8B89-D58B-A78D-8EA0-AF865317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7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3045D-891E-12CF-BDA2-D57CFD7F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C7C38-F9E6-6E09-E3C9-2B2A57F0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FE9BB6-C641-F6F0-0506-14E0075B5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E1645E-05FB-E5A2-06A3-E73204862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9430E5-1B65-F4B3-504B-0FCBFE0AC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503001-24D6-A971-7DDE-17A075DD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9F8A30-B929-44F8-E560-B6462534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407490-FDEF-EEB3-6BB1-C34EA5E4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6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20AA3-873A-303A-4A86-9AF166D3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ED1750-3EAC-5B20-A573-499CFD50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081E5A-6D15-405E-D450-CD8C2376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D16E66-1F1F-571B-8ADC-E4D58145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9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49E919-A5EB-4F77-9BF5-E2477C9D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60DB22-85F1-23E8-802A-692A154D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485C4-41F2-9106-6972-31C896A9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86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AA9DC-BF6A-5752-CAF2-F9A53E8E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32D12-A0A1-470D-DCE8-4F2E93EC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E8343-4F52-58E1-FB1E-0AE9DE40E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1909F-FF7D-EDE0-3660-193EBA5B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B4246-3C84-3051-BB0F-78F7B137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8A9034-C0F9-F389-C55C-984CA35E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2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B3C51-8EBC-A02A-22D7-E3B5E336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0E6CA7-74E4-1D31-B3C0-C330A0CAD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B98F45-2668-B542-86ED-E3731DA13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3330D8-F0CF-9068-136C-F79EEAA2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F736B-E2C9-1E00-25E4-A8B849EE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BDD21-B9F8-DA53-03C2-CFFFC1BB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0736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137A3C-6E45-13C2-C093-01609400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9DE51-21EB-5AAE-CDE8-FB1CBACF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15EDD-BA12-FD0C-A3AE-D203E5ECE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149D-1F30-4B51-B9E5-4952FE86AB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7AA1B-861F-6E2F-2188-BED3D786D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7BCFD-23DF-1E16-CF05-90616D8B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70D43-63B0-4687-BFB9-89D64CE0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778" name="Picture 2" descr="5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8803" name="Picture 3" descr="57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8804" name="Picture 4" descr="573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8805" name="Picture 5" descr="573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0573.主爱无量</dc:title>
  <dc:creator>Yihao Zhuo</dc:creator>
  <cp:lastModifiedBy>Yihao Zhuo</cp:lastModifiedBy>
  <cp:revision>1</cp:revision>
  <dcterms:created xsi:type="dcterms:W3CDTF">2024-03-10T20:46:21Z</dcterms:created>
  <dcterms:modified xsi:type="dcterms:W3CDTF">2024-03-10T20:46:21Z</dcterms:modified>
  <dc:description>
573主爱无量
1耶稣我主柴耀王其爱深厚宽广甘离
1宝座亲临尘世寻迷羊诞生马槽谦
1卑样旋向埃及逃往回加利利居拿
1撒勒苦备尝三十三载役于人藐
1视厌弃难当广传福音报告禧年走四
1方传道施医忍饥肠困乏休息无
1床奇哉美哉主爱深哉真无量
573主爱无量
2耶稣我主救世王其爱岂能测量客西
2马尼备极伤痛意怆惶汗如血点滴
2地上顺服父旨不忘舍身救世面如
2坚石前行壮轻看羞辱和苦难忍
2受罪人顶撞背负十架往各各他不延
2宕手足钉痕肋枪伤血水流出命
2舍奇哉美哉主爱深哉真无量
573主爱无量
3耶稣我主慈悲王其爱</dc:description>
  <dc:subject>
573zawl
1yswzcywqashkggl
1bzqlcsxmydsmcq
1byxxajtwhjlljn
1slkbcssszyyrm
1syqndgcfybgxnzs
1fcdsyrjckfxxw
1cqzmzzaszzwl
573zawl
2yswzjswqaqnclkx
2mnbjstychhrxdd
2dssffzbwssjsmr
2jsqxzqkxrhknr
2szrdzbfsjwggtby
2dszdhlqsxslcm
2sqzmzzaszzwl
573zawl
3yswzcbwqa</dc:subject>
  <cp:version>1.1</cp:version>
  <dc:language>zh-CN</dc:language>
  <cp:keywords>投影</cp:keywords>
  <cp:category>投影</cp:category>
  <cp:contentStatus>索引完成</cp:contentStatus>
</cp:coreProperties>
</file>