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5CBE-C56B-0D49-1471-2E72C50C6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6F02E-D737-66FB-871B-C00BDF81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34931-4F8C-4700-2DA4-1C1D550F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5FBAB-2583-DB9B-DC51-BBB6F01D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10BC-4FA5-AFE3-FD2E-AA332941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BC51E-1814-C6B2-785B-118A12D1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17E7-6C93-2D88-3B8E-FDAFF457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AACE9-E38F-F6BD-401F-0B20FCFE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C7B1E-E428-C653-ECF6-B981C06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5BDAE-68AC-1AAE-0C25-7993994A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72801-1154-80B2-39D3-10D480772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F17D5-6B22-A0D1-8938-DFC6D309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1096-47F1-14B0-1ED3-383E5C05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54ABD-0567-CFB2-5C63-8A5054F6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2922B-E61C-4225-00A3-1D70B1D9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708F-8B20-A4BE-ED11-17F406EA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019B-55EC-5547-F31C-C1E3E6D2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39240-2DAA-A79D-5A54-42024A0F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F977E-148C-887A-D034-68E48EFA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C2D98-89C9-7B65-8995-41BD9BD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AC36-3176-7455-44FE-8A5E90F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AD86-96BA-6478-1C5C-BBA3C7D8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5DD77-B188-4B57-9B06-4FE897D9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5880-3979-81A6-CE17-B01805DC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4650A-8738-C65E-1A9D-5F24A19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6005-DE88-73C2-CB82-ADB2C250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B9AA-0105-9523-436F-55BCF855C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E3DC5-43FF-81F9-E864-8EA27E97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110D6-482D-BBF1-A32F-B0C4CE7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34098-D9A5-54F0-DB7F-8799EDD7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CCF6A-3658-5D7B-4CBB-27CC529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04645-F0B3-8D0E-02B3-CB56DB8F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EF570-116F-60A2-DD70-F37CDB06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71889-65F0-C402-4B40-0A85556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0194F-45EF-2C4A-D29B-ECDF37850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24FAF-63F8-192C-1C2C-5C0D5CE2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84903-8D0E-B7FF-811F-3D4AABDF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1DA33-F100-E89F-0685-0E7A604B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6F5E1D-9244-D7FB-2473-85F35DA4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BCF9-BC35-BDFE-397C-F78B9C4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A72FC2-0424-4D1F-F655-20C357D4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FEE71-AF98-EE35-FF1F-9605D095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8E4329-3DD6-547B-2EF2-C13F2B0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C1979-247F-1222-321D-7BABDED9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7A423-C119-4B7F-EC79-E94B27AD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DDF65-7B91-D926-7E82-D506AA8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40D08-1BF7-818D-7175-4870CFE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E0DB9-3B54-2EBE-997E-97C07890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28123-9607-653C-98F3-F588559D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257E0-B433-9307-31EF-69D8BFD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9E9BD-C338-2C5E-F2D2-248E5BED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AAF45-4C31-C0B9-D986-B0FFADC6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25EBA-A547-CC59-1D06-09FBBCCD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97492-11C0-9BA7-1042-8B90389A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D19B6-0F7E-5AFE-5FC2-D78E8B22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89AF3-FCFB-944E-0CE5-BD23074D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A0FD1-7E9F-669B-E585-DB45110E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AE836-2FEB-8B4D-6889-5C4AAA6A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063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5F43D-FDAB-48EC-415D-E216A81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6C794-F018-964D-F484-613F17B8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D2092-6C94-9DC9-8902-CE3D728E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B8A1-B28A-475D-B109-B4AE43F858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296EB-12E3-0FC3-33B0-E247D755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C654-0C90-A53A-C0DD-B3A8CE7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87D0-0B81-4C96-94E8-CF0D286E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6" name="Picture 2" descr="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0575.神妙慈爱</dc:title>
  <dc:creator>Yihao Zhuo</dc:creator>
  <cp:lastModifiedBy>Yihao Zhuo</cp:lastModifiedBy>
  <cp:revision>1</cp:revision>
  <dcterms:created xsi:type="dcterms:W3CDTF">2024-03-10T20:46:29Z</dcterms:created>
  <dcterms:modified xsi:type="dcterms:W3CDTF">2024-03-10T20:46:29Z</dcterms:modified>
  <dc:description>
575神妙慈爱
1主啊祢爱我们的爱，深不可测高不可计
2愿主的爱激励我心使我紧紧跟随我主
3求主使我常能克已从今以后专为主活
4或有一物在这世间欲在我心霸占主位
上股酒朵芦花暖实排牙
上楼粉联源企会委我充寓
上都庄载心火艺我线设药美餐厅
：载卤程胶居公公社菜：</dc:description>
  <dc:subject>
575smca
1zamawmda，sbkcgbkj
2yzdajlwxswjjgswz
3qzswcnkycjyhzwzh
4hyywzzsjyzwxbzzw
sgjdlhnspy
slflyqhwwcy
sdzzxhywxsymct
：zlcjjggsc：</dc:subject>
  <cp:version>1.1</cp:version>
  <dc:language>zh-CN</dc:language>
  <cp:keywords>投影</cp:keywords>
  <cp:category>投影</cp:category>
  <cp:contentStatus>索引完成</cp:contentStatus>
</cp:coreProperties>
</file>