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1652-12FC-9144-C4D5-4073C562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1A3BD-BEFE-C662-5525-F7E95CF6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53AB-0007-F8B6-B113-BA15D90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D64C4-A361-0C05-A142-24E9316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51B5-9A42-DBC5-7601-3EBE920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AB5E0-DB11-070D-7CD8-3B3F13F5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D2E65-343E-5A4D-691F-6A909F4F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664D0-FF78-7688-2174-C1A1F1E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E6413-237F-A3FE-6AFE-BD07695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C386D-5B2E-7093-E54B-2870B86F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1456FD-742A-4838-C727-89E72C13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F5C43-B308-241D-D4D0-68A40321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7BA5D-0233-CABC-9517-93B8C291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96E5A-9D73-5FB4-1FA3-5BF0D5FB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425A-4804-F74F-8DBC-080AF059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C4BB-256C-D85B-8121-E59532B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4036-C855-DAF0-E50D-2900B3A6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9CC8B-C09F-9D43-17A1-474DA14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F6E7-ED4D-7E6B-91EC-6699709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3320C-27E7-AD69-A881-3D7D69C1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F4F2-B0B9-9396-64A1-BEBE4A28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4BF98-9613-65DB-D5C2-4D22E825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6631E-1E62-E59F-9D6E-B0ACA83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9D469-5BB7-AFA2-5539-9C6FAD04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141F2-9CFC-611B-6B9F-7315C955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F837-0EC3-AF4D-8416-B6765E5F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DE626-D527-972D-7295-F54F275E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3713A-5267-AA1F-A910-B9F2C7C0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ABCB0-B61D-DD73-F514-0B1D9DC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A010-BA52-25A3-7FBE-3AD35443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803FE-F1DD-5524-0684-05C64B3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25D1-E367-0CEB-8E87-081FEFDF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76F5E-CA1D-B901-7A2D-352FF283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C5A75-3703-05FB-8172-1679FD43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43471-9B5E-E09C-5A7B-5665F0EE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2B2FD3-17A9-F16F-DBF3-21FC7BE4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4BAFB-20AA-631E-A64F-EFE3A7E3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FC43A-92B9-81FE-59F0-A3B17115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37244-0B69-13B2-920A-9E5A75B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5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843A-E5F8-AD4A-B652-2EAA6BD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183BD-0C10-A98C-0759-AF99EC9D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F343C-8AEC-656A-8031-BB1346B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2C2FF-5DF0-53CC-AA2C-C81EBBF7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F56F6-0F98-EAD1-249B-F0CB2208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2A893-CCBE-6FBE-9F69-4FF08E46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29FA9-488B-EFAD-2937-301EB57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0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0C38-667B-9D1F-58E9-20580017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85C3-16C9-30E7-BB9E-1CC83EF0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61C28-E23A-6A84-CB25-004103B6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AF70B-0003-0F90-215E-CA42697A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7451C-398B-0208-C218-CD3C9AF0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EE85A-EFA3-C977-F72C-C6B6025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DEAD-5717-CB8D-7B7F-1EDA023A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8435F-00BA-28EB-629E-ADB39F107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8507E-6E5E-D83A-D1A2-5B152CC4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D2E5F-C889-3E8F-CCA7-163A807C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B2B26-79A6-F653-C4A4-CD30E4E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B0658-AAD8-8350-0871-83E0972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844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C4CD42-B21A-A3AA-6D18-4C961ED9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9F4B6-FFCD-A7F5-B6B8-3EACB69D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9537A-5375-CD54-9619-34556C20A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5B7CA-E8DF-CCD3-518E-18912B096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E10B2-15CE-92F7-758B-5A1C8B06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 descr="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0578.荣耀归主</dc:title>
  <dc:creator>Yihao Zhuo</dc:creator>
  <cp:lastModifiedBy>Yihao Zhuo</cp:lastModifiedBy>
  <cp:revision>1</cp:revision>
  <dcterms:created xsi:type="dcterms:W3CDTF">2024-03-10T20:46:42Z</dcterms:created>
  <dcterms:modified xsi:type="dcterms:W3CDTF">2024-03-10T20:46:42Z</dcterms:modified>
  <dc:description>
578荣耀归主
1在十字架我救主舍命靠主十架我罪得洗净
2我今靠主脱离罪权势有主时常住在我心内，
3主宝贝血将我全释放靠主恩典我心甚快乐，
1除我重担安慰我伤心荣耀归主名
2如此蒙恩我实在不配荣耀归主名
3赞美我主时常洁净我荣耀归主名
荣耀归主名荣耀归主名
主宝贝血将我罪洗净荣耀归主名</dc:description>
  <dc:subject>
578rygz
1zszjwjzsmkzsjwzdxj
2wjkztlzqsyzsczzwxn，
3zbbxjwqsfkzedwxskl，
1cwzdawwsxrygzm
2rcmewszbprygzm
3zmwzscjjwrygzm
rygzmrygzm
zbbxjwzxjrygzm</dc:subject>
  <cp:version>1.1</cp:version>
  <dc:language>zh-CN</dc:language>
  <cp:keywords>投影</cp:keywords>
  <cp:category>投影</cp:category>
  <cp:contentStatus>索引完成</cp:contentStatus>
</cp:coreProperties>
</file>