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D0498-6F95-61C5-2EA8-A4544B22A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1A33F7-2065-3B7F-6668-D66B0B4A9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FB205-0D95-929D-4220-F367592B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081-EF0F-48E8-AD86-14D79F379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ACDBAA-3A85-49DE-4428-27FF706A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4EF453-F41A-6528-6461-E8905A1D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A98C-BB3F-4FB6-A5C9-60D433007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98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56BB0-606A-4B42-99BD-7DED2D92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01478E-2A29-451B-B7F9-7B058668F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C1004-ED08-1C00-FF5C-7C999FAB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081-EF0F-48E8-AD86-14D79F379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76886E-2946-121B-AB5C-146D42DA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9AB34-94E2-AF70-F3EF-F67E8F98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A98C-BB3F-4FB6-A5C9-60D433007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5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454674-E41F-8006-9EC1-5359EA4F1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19D911-A451-4EE5-1356-FB8F4682D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FFA34-6384-5E4B-7FD6-3DDD15D5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081-EF0F-48E8-AD86-14D79F379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09F72-0AC2-8883-FB0D-7548D6E3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705E0-1B74-BD00-41EC-EB989263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A98C-BB3F-4FB6-A5C9-60D433007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50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3E158-B20C-6AEC-3462-B278E612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8B7C2-A25C-BC42-0460-33DC2A4EA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55CB5-0801-2EB4-197A-4BEAE589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081-EF0F-48E8-AD86-14D79F379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96FAA-9038-047E-4207-08DD171F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003F3-B511-1E3E-BBBA-43AA4373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A98C-BB3F-4FB6-A5C9-60D433007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12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809CD-1BBB-A7FF-14D1-AF09BA3C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71C22-F5F6-8A97-B6C7-D422F8DE2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15DFA-4D5D-D86E-E37E-DE33852E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081-EF0F-48E8-AD86-14D79F379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631BF-1735-B363-D5F8-8DD0A3F6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2F1F6-91A2-8642-3F57-5B4C7638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A98C-BB3F-4FB6-A5C9-60D433007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6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183C6-78E8-C26C-F874-224827A9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801D2-D0CF-A074-5C72-133192A93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7B892E-9983-432F-C83C-AB4E8B785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7B9597-463A-BF6A-A782-41E6BED7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081-EF0F-48E8-AD86-14D79F379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7BA49F-0108-9A19-CBF1-1143DD3D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320459-A4F6-7889-F5FB-3ACA86F6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A98C-BB3F-4FB6-A5C9-60D433007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24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F0BAC-C65E-CF28-7DC7-622AD139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CCAAA5-954D-DE2D-1816-A91C8021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E12A98-F7E7-51A7-7799-1061C15B0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E654F1-B2B9-32EB-671E-8B0ED9399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8F0313-2E57-A32D-EEF3-BD82902D4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25F120-D153-193F-AF94-D34E20B6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081-EF0F-48E8-AD86-14D79F379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AD9618-5C1C-FFDB-65D4-D0CC0CD0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174E76-9BE6-A37F-4BA9-D3613F76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A98C-BB3F-4FB6-A5C9-60D433007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9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37DDA-ABC3-D848-62D2-C2FC3CDC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10BF95-478A-2BF9-3CF5-660975F3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081-EF0F-48E8-AD86-14D79F379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A18433-BFDC-A6C7-762E-067E6A6A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DE4510-B418-F476-9AED-52E4E36F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A98C-BB3F-4FB6-A5C9-60D433007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77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510B19-AB32-54DA-5223-4D65930D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081-EF0F-48E8-AD86-14D79F379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B843FF-E518-6B6F-9FB7-91F2E511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EEB150-6028-44C8-9DFC-722D69D1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A98C-BB3F-4FB6-A5C9-60D433007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43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CEE7B-FFA1-85E2-160B-BE0F1938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37367-8C41-6B03-0719-6B2801BF9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D4EFE7-4DE4-E504-7093-D8FBB1BEE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9DE6EF-CB3B-BB2F-7C71-CEFD8094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081-EF0F-48E8-AD86-14D79F379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E8AF16-9DF6-A0C8-F74E-B85507C8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941C7-A4C4-56AD-A0A7-7918C47C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A98C-BB3F-4FB6-A5C9-60D433007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04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3B53C-24C3-A101-52F7-F30A3539A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C4E14F-7738-69A4-0B1A-BDC3B1CC8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37C763-C5A5-57E3-912E-031581622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A6C243-9BB1-8338-2D42-CF713458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7081-EF0F-48E8-AD86-14D79F379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38838D-C8BD-63EE-03A1-A98934E5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45AA62-3F15-2A70-45DF-C1C21BE6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A98C-BB3F-4FB6-A5C9-60D433007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69987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333F62-66BF-C0E3-C691-92AC2173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9B78C2-1DD6-61AA-7540-A6063F6A4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5F497-1B5D-96CA-14BA-53BB680E8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07081-EF0F-48E8-AD86-14D79F379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A7661-E4D8-4558-33C2-1CBBAC736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85999-42D5-4F26-4B2B-7111F6416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CA98C-BB3F-4FB6-A5C9-60D433007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63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22" name="Picture 2" descr="5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0579.十字架的爱</dc:title>
  <dc:creator>Yihao Zhuo</dc:creator>
  <cp:lastModifiedBy>Yihao Zhuo</cp:lastModifiedBy>
  <cp:revision>1</cp:revision>
  <dcterms:created xsi:type="dcterms:W3CDTF">2024-03-10T20:46:47Z</dcterms:created>
  <dcterms:modified xsi:type="dcterms:W3CDTF">2024-03-10T20:46:47Z</dcterms:modified>
  <dc:description>
579一字架的爱
耶稣用十字架十字架的爱，废掉了代代冤仇
耶稣用十字架十字架的爱，缩短了我们的距离
池用十字架十字架的爱征服全人类，
无不屈膝无不口称耶稣基督为救主
脚步踏向重重山手儿敲开扇扇门，
报答主恩一生无求无怨也无海，我们是神的仆人</dc:description>
  <dc:subject>
579yzjda
ysyszjszjda，fdlddyc
ysyszjszjda，sdlwmdjl
cyszjszjdazfqrl，
wbqxwbkcysjdwjz
jbtxccsseqkssm，
bdzeyswqwyywh，wmssdpr</dc:subject>
  <cp:version>1.1</cp:version>
  <dc:language>zh-CN</dc:language>
  <cp:keywords>投影</cp:keywords>
  <cp:category>投影</cp:category>
  <cp:contentStatus>索引完成</cp:contentStatus>
</cp:coreProperties>
</file>