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C4FF9-BC6C-B776-1961-C8A11A2BF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F4286-E8F1-B56F-2807-568066B4F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3E25C-17C9-094F-0287-C006478D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EDFEB-67FE-EDB7-62B0-B19ABEF7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F4A6B-A62E-54A2-6391-3B61D89A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3D75-5363-266D-DA89-223FA9A7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38536-0F60-78C6-1F5D-5B3E5B7E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2C6D4-1490-8A58-0202-A5D62267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1DBA-8FCA-2D70-BE2F-2A235C1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64AE-4EEA-1B31-C20B-17AAD4C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C5D721-924B-21E6-52EE-2B3804DFB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08E08-6282-7442-8EE4-52DFEA2E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F9BC-5A6B-D579-89B8-AC1247B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28912-5B05-5E6A-D8A7-0D7A95BC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4EACE-227A-C610-ECC6-2B648DF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D6E15-8383-8D59-FFFD-1E994EF9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43A88-ABE7-002D-B721-8FF191F2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1A57-9985-E54A-76DA-EAB5C686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DC52E-5860-D8E4-2F1D-FAB35E1B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1EE8E-98C7-801A-4DDB-A6289C9F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48B2-8F09-4441-3EC0-778C41C4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A2DA-DEAF-6EF7-1842-F04E27F5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695ED-7B67-9C53-B444-C7CA132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B2C7C-A8C7-4B2D-FA1B-869A4400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95D94-D12D-3149-AF61-54EB6412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70EE-31BE-0C3B-E818-9D96B49A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F6F81-3547-159B-7159-04C993995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3C1BE-96B5-2ACF-272C-21AC82BF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02BB5-AF11-E40A-5AC0-358E7677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D8A16-5186-A328-1D75-9678376E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FAC95-48DA-175A-0C6E-ADB52A9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E93C-46F4-E581-11BE-3B4BB0B8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C398E-1F63-508D-32C9-696F3DCC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D0AF8-DD14-CF54-26D6-8FD7334E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B8553-2397-15F8-BE3D-B07F9167F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B123EA-E16A-D4BC-746C-EB4F0C984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8337A0-B1E7-7838-8B6A-25172A59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EEBB83-2106-1588-EFBD-3F1F6F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48678-559A-547D-EE3C-9858280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ADD4-F5FE-D8B2-3DF7-D85F193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3A5BC-4267-A1C2-52BB-E6CD8377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F5D87-4270-9D1F-BE6D-7C6822DF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29F8E-4681-4B9A-3233-91625809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9C673-97A5-7003-7A82-72B28075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09E7DC-5572-787D-6204-E06D5470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FC8A5-BD7C-DE3C-85C7-74B83A74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3793-B282-DFDB-DD7B-8074126B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81A51-4725-42AE-BFD1-F208E84F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12175-65D7-6E35-A0FA-E94CE73B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B6C62-F91B-7CA3-F5DF-AFF7C4FD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76F16-36D4-9C68-8842-FA33037E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A5352-BBF5-8697-B9C6-C2C6900A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98EF-05AF-87EA-7910-164A4EF5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259F3-3BEF-96AC-1453-B8596A2A4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1EEDB-5361-B21E-9067-4342731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991C6-B7B4-C6E7-529E-1F1AAE03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A5475-C795-F446-78AB-EE35C3F2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B42EB-9408-ED20-5F1A-8911C8A3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73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5EA68B-9253-C8EB-A838-4123E69A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F84E4-200D-FD8B-F2A4-DC1D6DAA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CE6E3-BB98-1CFC-1025-BC8D87418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6CC1-FCCE-4437-944E-0A3F85AB8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A7C6F-093F-2CFF-466A-65611316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871FC-CFF9-941C-EF6A-E9434AAF5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949B-862A-459D-838B-BA32AF73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6" name="Picture 2" descr="5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0585.以诗歌赞美神的名</dc:title>
  <dc:creator>Yihao Zhuo</dc:creator>
  <cp:lastModifiedBy>Yihao Zhuo</cp:lastModifiedBy>
  <cp:revision>1</cp:revision>
  <dcterms:created xsi:type="dcterms:W3CDTF">2024-03-10T20:47:12Z</dcterms:created>
  <dcterms:modified xsi:type="dcterms:W3CDTF">2024-03-10T20:47:12Z</dcterms:modified>
  <dc:description>
585以诗歌赞美主的名
主我以诗歌赞美祢的名我心里想念祢
在殿里瞻仰祢的荣美想念祢的慈爱
世界已得知祢的道路万国得知祢的救恩
无论黄种人白种人黑种人祢都样爱
恩门大开万国敬拜安身在主怀
不管风云多变幻主的慈爱永不更改</dc:description>
  <dc:subject>
585ysgzmzdm
zwysgzmmdmwxlxnm
zdlzymdrmxnmdca
sjydzmddlwgdzmdje
wlhzrbzrhzrmdya
emdkwgjbaszzh
bgfydbhzdcaybgg</dc:subject>
  <cp:version>1.1</cp:version>
  <dc:language>zh-CN</dc:language>
  <cp:keywords>投影</cp:keywords>
  <cp:category>投影</cp:category>
  <cp:contentStatus>索引完成</cp:contentStatus>
</cp:coreProperties>
</file>