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5325-ABB7-A5F1-C4BC-852CC798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040FFA-D77D-A858-6CE9-F271C9C8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9388-6BA3-B586-673E-02807EB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4B044-B886-DC04-1D66-9EEDA453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1E540-85CF-2B6A-E2E9-28421CD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E75B7-17F6-D44C-D4C3-0645C242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7AE58-20FD-EA96-101B-5DC51497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806F9-A9DB-3C90-2330-200CCB14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AF0C1-C476-22E6-4408-6A711B62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125EA-B29B-D5CA-52DC-DFEA63E0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A87CCE-E0FE-89A3-975F-3EC79C01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D3048-1D01-3AD7-6D62-5BE7DB36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8594E-CF6B-B48F-0CC7-B6C43D4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6F1D8-75EC-125D-7459-DFC490AC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41101-9B6D-B578-6793-34D714C7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6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7713-268B-8034-5FC9-5C1B5DB5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CF210-9F03-D263-8EB3-50DE7DD6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FEB71-FC1F-880D-72E4-D6009E9E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6FB3-0E54-A773-2D2C-4B0A69A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63640-56FF-F4EE-7816-87495087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BA2AB-D3D5-7E2A-ABCC-5422E701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FA9CA-BB63-051E-E63B-264B1B16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74826-070B-2A38-AE77-956B9C44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A6D2D-9D2E-2600-80BB-2329661A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6B604-DC80-DDCA-B1C0-6BF200D0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9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E0137-248C-A4F3-6D6E-9463E933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BE479-6C64-AC27-FA08-DF56B4E9C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5F889-CF66-7058-4054-E580B419C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C29FA-601C-949B-7106-5F9C94A0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EAE0A-37DA-1E59-ECA9-92388E04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C3CE2-7101-0F7A-BA36-1CCA92C9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9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81072-CAAA-62D5-A16B-D865F678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78993-5120-2417-F014-06FF010A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8D00F-EC90-8781-BB10-DFAA3B98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04C62-AF23-487D-33DD-B18659732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DA39A4-C799-6065-BDC9-9124A0ED8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A71AF-93C8-9389-8518-5EDDB2EB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2257F-CAC0-3326-106E-38B54EE5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B6C1D-C552-85E4-B571-E18D6944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2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5C535-3D12-172D-F8E4-7568D6ED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02CD0D-BB63-D4E1-C01C-E336BFE8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FC04E-4F5F-4F4F-975F-01304B52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A7588E-AD71-3000-0692-34359622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C6BE0-C19F-2294-D335-3CEDE221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F1D5C1-58A9-8223-B57C-FE4C4C82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971DF-5C3E-A602-CBC4-023467E0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3AEE-D350-B63F-DDED-8284DB21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635C4-54B6-3AAE-C335-CEF4955E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503D3-C3F9-EC4B-29EB-32ED22B4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B8F5F-ACA4-ED54-3F94-5D81401E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A019A-0D7B-0FFD-C39D-61821C47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23705-8227-B1BD-0441-5ED9A627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9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DEC6C-CE78-B66F-DCC7-23A6C578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9CB3C1-63ED-B3FB-850A-3A8A033B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26B3B-8AB4-C8D2-773F-EA0165717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E018C-B5F3-E54A-9A13-50224913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64CF2-8BCB-DA78-3CB8-25B2C9BE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E7B3A-86FB-1F07-6C9F-9449EE60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61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FE406C-B009-9800-40A9-5D4CE363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E1197-5F7D-F352-C3D7-7003138C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FAC0F-467A-29FD-3B61-782352284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EC098-C612-D7E2-2D1E-A4F57EC64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61425-DDF9-01CF-7DBA-BF2C09A9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114" name="Picture 2" descr="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3139" name="Picture 3" descr="5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0587.我仍要选择主耶稣</dc:title>
  <dc:creator>Yihao Zhuo</dc:creator>
  <cp:lastModifiedBy>Yihao Zhuo</cp:lastModifiedBy>
  <cp:revision>1</cp:revision>
  <dcterms:created xsi:type="dcterms:W3CDTF">2024-03-10T20:47:21Z</dcterms:created>
  <dcterms:modified xsi:type="dcterms:W3CDTF">2024-03-10T20:47:21Z</dcterms:modified>
  <dc:description>
587我仍要选择主耶稣
1当日子从指尖悄悄溜走当青春从眉梢悄悄溜走
1当梦想从心上俏悄溜走我若能再年轻
1我仍要选择主耶稣主耶稣
1池为我点上明灯照亮黑暗池为我脱去
1麻衣披上喜乐池为我卸去重担领进
1安息我若能再年轻我仍要选择主耶
587我仍要选择主耶稣
2在今世袖为我浇灌圣灵在来世池为我留权能
2池为我在人前积存恩惠我若能再年轻
2我仍要选择主耶稣主耶稣
2池的爱远超众爱我才去爱池的爱体贴
2入微我才去给池的恩满溢涌流我才
2去流我若能再年轻我仍要选择主耶</dc:description>
  <dc:subject>
587wryxzzys
1drzczjqqlzdqccmsqqlz
1dmxcxsqqlzwrnznq
1wryxzzyszys
1cwwdsmdzlhacwwtq
1mypsxlcwwxqzdlj
1axwrnznqwryxzzy
587wryxzzys
2zjsxwwjgslzlscwwlqn
2cwwzrqjcehwrnznq
2wryxzzyszys
2cdayczawcqacdatt
2rwwcqgcdemyylwc
2qlwrnznqwryxzzy</dc:subject>
  <cp:version>1.1</cp:version>
  <dc:language>zh-CN</dc:language>
  <cp:keywords>投影</cp:keywords>
  <cp:category>投影</cp:category>
  <cp:contentStatus>索引完成</cp:contentStatus>
</cp:coreProperties>
</file>