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35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B80D38-104A-9282-D4B3-F45D1944D0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B97EC18-B59B-E72B-9F1B-683B13152B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50FA2F-A479-CAF2-0BEE-4488D1E22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5A754-F529-4655-A8CC-7F310E5CDD3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69873E-6369-ADE5-75F3-346CD3EF3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4371C8-7C99-0620-0F47-3A29336D4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BF7B9-B1BE-4170-84D3-49D71850DD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4011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8E3181-8924-E76A-FA59-D24E8EBFC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D344C1E-F37E-CD3E-67AB-E97A23042D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66EC6B-08A8-1339-F8C9-FE6DCD1B5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5A754-F529-4655-A8CC-7F310E5CDD3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6C17B3-20EF-CE75-8348-0ABC12509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1207D7-E03F-B84F-E272-66DE48B9C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BF7B9-B1BE-4170-84D3-49D71850DD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687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9F0888A-A47E-F216-0156-0831A423BB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E6536BF-5F72-BC6D-6402-2FB87BFE82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EC44E7-3C48-C58B-A5E1-8FE9A2D4E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5A754-F529-4655-A8CC-7F310E5CDD3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266DC6-0008-C452-C3B6-725B3A8D1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936258-DEDB-E147-B7CB-7F92D6883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BF7B9-B1BE-4170-84D3-49D71850DD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9541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42973B-0FDF-E524-40EC-9CBDB4DFD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9FB4A6-5CB5-F705-9929-EEFD30B57B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80553A-6FD4-AEAC-492C-67988E530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5A754-F529-4655-A8CC-7F310E5CDD3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632267-1A6B-61ED-42BF-CE15BF6AA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549654-0CBC-65B4-F48A-A840B8341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BF7B9-B1BE-4170-84D3-49D71850DD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339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EBD059-BDA2-7793-AF93-1D4C28FD0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01E1BD8-1154-0F01-87FC-E63C6D5B44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6CCF62-B393-B1A6-5304-BDE4F41F1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5A754-F529-4655-A8CC-7F310E5CDD3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E0DA6E-AF2D-C0B5-B631-A7385FE4A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E2D649-5126-C638-F626-E5F3CCB78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BF7B9-B1BE-4170-84D3-49D71850DD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4839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E2B97A-FBCB-F659-D0C2-1AE57A0EE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F05B1B-D896-E6EA-00D8-8C3A260D4C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F81D248-BAD7-BA62-2C5E-2CB3CDFEE0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C6F9CFA-3343-F754-3A0A-A4FDE747A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5A754-F529-4655-A8CC-7F310E5CDD3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E3F3C98-F30E-5BFC-7C16-D80B7002D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5F4954C-C090-7AD0-21AE-9190DED84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BF7B9-B1BE-4170-84D3-49D71850DD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8174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E70966-8DAD-09AD-0821-CBDA10640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BF8CE0E-2FB1-4BA5-85EC-78C51F4C49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AA89ED8-B43A-6E9D-4EAD-1E3D9B4792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70C87A6-0CD8-8B76-E853-CC611A421E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6442A28-FDE4-88CE-89E7-1583968204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2672DA5-6A35-A32A-C3B1-C550F8F19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5A754-F529-4655-A8CC-7F310E5CDD3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FDF7403-5E05-C6C9-B836-E1371F8FB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1264370-A5C3-A8CE-5A82-3E7EEB25D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BF7B9-B1BE-4170-84D3-49D71850DD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5672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A39C28-BDF7-4F5C-DB0D-5892D754C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08D16E3-2ECC-26E4-A9A2-0D826DE4E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5A754-F529-4655-A8CC-7F310E5CDD3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BF33D26-49D1-1842-E0A8-41262CB3C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75D4DC4-C770-2EC3-8C49-8DAC2998B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BF7B9-B1BE-4170-84D3-49D71850DD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9804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AFC23BF-F4E9-92DF-14F8-659173197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5A754-F529-4655-A8CC-7F310E5CDD3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475A045-2CE2-ADFD-6B29-2F4DAD7CD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87E546E-AC26-5CAE-4BEA-44B400A72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BF7B9-B1BE-4170-84D3-49D71850DD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1256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CEE9E3-80A0-83F0-0C43-787CC7D48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F2564D-9347-F79A-4FBC-8354B7E6A3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542BE91-02C7-71AF-E52A-08714DADE5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2CEE48D-75D9-D00F-9152-850F9A0C5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5A754-F529-4655-A8CC-7F310E5CDD3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0E1A1B2-F915-C434-D050-8FB65AAC7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E47750B-4A58-CAA1-9D0A-607970C92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BF7B9-B1BE-4170-84D3-49D71850DD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1193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E3927A-771E-5E6B-4BC2-AA0F1ED03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CBD497A-95B6-21C4-8C76-CC91E0EC01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1C53556-E1F7-6E12-2C23-FA83F6044D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E517395-4832-AB6C-C648-6A97144F6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5A754-F529-4655-A8CC-7F310E5CDD3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8C31CE8-1E8F-BC07-BBE3-1C9CFC915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BBFA85E-D21C-C792-E5C3-CFEC9442B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BF7B9-B1BE-4170-84D3-49D71850DD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9228736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7DD2DB9-A733-252B-3786-D2730F8EE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AC04CF0-FBC8-A6ED-6F7F-3188A3A60E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131655-74B1-8BBC-E964-360F484190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D5A754-F529-4655-A8CC-7F310E5CDD3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EBE6CD-61DB-C5B2-91CC-F07DDF86D0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E23CEC-FBBD-E8F5-DB71-E682265CA7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7BF7B9-B1BE-4170-84D3-49D71850DD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0221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3138" name="Picture 2" descr="58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4163" name="Picture 3" descr="588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04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0588.主大慈爱</dc:title>
  <dc:creator>Yihao Zhuo</dc:creator>
  <cp:lastModifiedBy>Yihao Zhuo</cp:lastModifiedBy>
  <cp:revision>1</cp:revision>
  <dcterms:created xsi:type="dcterms:W3CDTF">2024-03-10T20:47:25Z</dcterms:created>
  <dcterms:modified xsi:type="dcterms:W3CDTF">2024-03-10T20:47:25Z</dcterms:modified>
  <dc:description>
588主大慈爱
上华发器然太社整黎鼎医卖
上药述漾份得警名先品毒徽：
上精饺奢里漾商有孕坚装卖
土东晟百警药然公奎综素展
主的爱越久越深，主的爱越久越深，
深似最深海洋，我要时常歌唱主的爱越久越深
588主大慈爱
3大哉庄恩最奇妙为我甘心受死
3担当我罪受责罚忍受凌辱苦刑
3愿众天军与圣徒同口领主德行
3万物一体发乐声赞美三一圣名
主的爱越久越深主的爱越久越深，
深似最深海洋我要时常歌唱主的爱越久越深</dc:description>
  <dc:subject>
588zdca
shfqrtszldym
sysyfdjmxpdh：
sjjslysyyjzm
tdcbjyrgkzsz
zdayjys，zdayjys，
sszshy，wyscgczdayjys
588zdca
3dzzezqmwwgxss
3ddwzszfrslrkx
3yztjysttklzdx
3wwytflszmsysm
zdayjyszdayjys，
sszshywyscgczdayjys</dc:subject>
  <cp:version>1.1</cp:version>
  <dc:language>zh-CN</dc:language>
  <cp:keywords>投影</cp:keywords>
  <cp:category>投影</cp:category>
  <cp:contentStatus>索引完成</cp:contentStatus>
</cp:coreProperties>
</file>