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766F-5FA2-38CD-53B7-162D7A30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BF1A86-40C6-AF4C-CD5F-99B20465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42466-2FE8-FF1E-EE34-1DAA128B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6B008-E939-97E4-557E-0A336E18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8D01C-AABC-D9B6-039C-FD6E344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0067-5C36-9160-E082-AA7A6C47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87ABA-E6DE-FFF3-FAE5-226E1192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D0CD-E4F5-3D2C-2FE0-4C1CE84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10AC-783E-023B-6602-E010609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0FC5-C61D-75DE-CA5C-A84D4ED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496A49-F3B6-E741-8519-406FC678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71A30-280C-FBBD-E5E7-448BB941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7A58-73B2-BE8D-43FA-DB8B4191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B7C3E-55A5-B530-5B62-034E30F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4F790-381F-7CD9-17A9-2539039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0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23B0F-D1AF-E10D-F350-82EA82C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DC6C-0185-E760-8ACE-A5AA8E4B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A73F-F5EA-B85B-1DEA-3D932CE7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D357F-7C74-5E9C-3DC7-FB960702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223F1-0868-E0AD-592E-D9F20511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E77D-1C51-A0CE-FD82-C5899610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04B25-35E1-38A2-DBC8-C1F6695D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64E82-21AF-1FBD-8B92-714676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D275C-7F62-C709-BA2D-B2CF675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EA1D-E440-72B3-2797-93ADDB05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1D1-5E8D-50A0-A801-F6A950B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C9027-E42D-C9CD-9FB3-EF99AD4B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03F4-AA08-656D-0D0E-E9C9E1C3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81B7E-E5F8-812A-B87B-A8C31A40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C1A81-0B7E-0951-25AC-79B7906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24342-BFFE-9C3A-9434-D46022D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2147-B2C8-39A5-17BE-C9C28ED6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4A42F-0715-8EA0-79CF-BD0F50D8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08660-E2B1-01F9-A6A3-AD149E6F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339FE-4134-D7AA-A276-66427A5B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3B45C-EBDE-96CE-AD22-727A94B2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5BE8F-7249-86C0-9EEB-84DFAB5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087CA-8698-7E64-E3AA-289C0AE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1C123-739A-5630-33BC-5204C4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8EBF-9DEC-2E9F-8F1E-A1E7DB52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88430-920F-81FB-5394-9BD39EFC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EF18E-744D-36BE-28A3-C768EA8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E92AC-2963-1072-40A9-767A099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D1A0A0-BE01-880B-AC09-F61AA943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97E64-3155-2CD4-0A99-E320C397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B0E3C-9D7C-A3A2-50BC-2B9FFB7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BB1C-E247-3DC3-992B-6D867FE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9566A-49F5-DDA4-AB21-63F53FD0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9E004-CDB8-B65C-49DE-A032CFDF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64014-A403-0E14-5698-3FD96342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A0828-364B-B2B3-AA18-1563631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B7713-7892-4143-8192-8B463943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7925-C8F3-84DB-ED1E-3449A39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95B1B-4BEC-6E98-18D4-0B8B07A6C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943DF-CADB-A696-806F-FCBACDE2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88E4C-BBC8-76FC-23F6-A31D194F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71A8-8217-7D3A-18DF-032CE676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E274F-23C0-F7DE-BC94-DC5696A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87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C211B-9E77-728D-3359-61C15A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CDA66-E5CD-2012-447C-86432B3E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0CD3B-49A5-65B9-C106-061B5AE0F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45D1D-C897-3A21-95C8-503FED7C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98B65-4915-A939-55B7-0BE3578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" descr="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0590.主使我满足</dc:title>
  <dc:creator>Yihao Zhuo</dc:creator>
  <cp:lastModifiedBy>Yihao Zhuo</cp:lastModifiedBy>
  <cp:revision>1</cp:revision>
  <dcterms:created xsi:type="dcterms:W3CDTF">2024-03-10T20:47:34Z</dcterms:created>
  <dcterms:modified xsi:type="dcterms:W3CDTF">2024-03-10T20:47:34Z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