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3368-A106-CCE2-10DD-42848A86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0F635-4684-AF6F-0E1B-B429682D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9CA6E-BFD2-B336-AD5F-3C95081C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F90C-3F03-EEBF-9426-B8D60A10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3963C-6D43-BCB8-1334-26E2A5E6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A518E-1841-32C3-7E3B-90A58F9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62D20-F4D0-64EF-DD2F-72ADF8BF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00FBF-7F82-973C-4A0B-A7BE356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3471F-6F74-029F-39CF-5B084749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D6066-4EE8-D0ED-55DD-FC9BF25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9B311-8048-DB9F-B63B-D2C4D964E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B1A97-FC58-54B5-907C-B0AAA2EC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E864-C15F-7282-C6F0-79EDF7E6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A2E03-CB6D-E59D-0CCC-19E217B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2E17D-4BEB-A9FF-33A2-FD3202D2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788E-9781-7A24-C121-51B3F51F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1AE11-728D-D649-5CE3-48D5F213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C372-4E98-AEEB-E617-8B85B78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DCBB7-30C4-D361-0717-FAB32AD9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5A4D-4EB4-5E17-F92E-51AF9DF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2AE71-AE4B-D85D-A36F-0D6DB064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92305-90C8-0207-0CED-16C48F1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F615A-D478-0D7D-D8CA-1B65F60D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5E106-8601-D7DD-A94D-810FE479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4E864-2999-EFAF-F479-1B7A296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4705-3240-7202-24E5-B727444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376D-7215-5380-DB2F-1264C954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C1BAC-22F9-140C-8C9D-6F2EEBBF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D0195-04A7-02BA-A395-AC9BF9C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D7119-55FB-0CE2-1687-8EDC752F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6C0B4-B044-6CE7-89F2-3AEF818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3886-C3DA-20AB-1A94-21EFA9C6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482BF-78ED-7002-347D-794FE683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4FEED-26E3-6CA8-55CE-EFD82B80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7A369-7129-0536-2086-4BDE2D04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7F72C2-46F9-9A93-52D1-663AF9635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3DAA6-4319-0D07-E558-B1C31477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267A2E-CA58-A64A-132F-49C2C38D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3B24F-252F-BB67-2E0B-2F454C8F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0E9A-D610-D7A3-1158-C7B2FDB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6C4AE-70D0-9A3D-E0F1-4081F699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95D62-8C04-52A3-4272-4C034BC8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1A9810-62BC-A581-E1E4-1B908FD7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9BB6B-4BD4-A7BB-1A21-AEEC519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69A5E-1551-AA5F-CED8-F6DF7FD7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6E521-E512-FCA1-4777-B7A5A77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8FBC4-B50B-E132-8D05-B6F4BA9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84E07-530E-405C-7106-E685B35B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F2B78-7D37-11B3-5F57-5E915C52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1DD55-E590-D175-607D-2E78208E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1B511-1A74-8100-FBE9-05CC67EA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3A6B1-D225-9443-9F76-DE21D9A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2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36AAF-FD25-9A6C-1259-6FBEED71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53A30E-63CC-F997-7BE9-49BC81A3D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8C452-F6EC-2E8D-8593-5D527D8C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F290D-5B81-64EE-5687-5093BF4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21AF8-CAD1-2890-FF3D-CF75EA78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13AC8-528B-85D8-703F-306CCB89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689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EE52F-1D98-82A2-1247-BBA676B1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99C16-E44F-A805-6C8C-A6EF14A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7D784-D170-FB5C-A6A9-1D13611A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2D6A1-D5F8-43AD-CACA-A489C1C75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92DC4-F2A7-9172-0BA9-385D5DED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234" name="Picture 2" descr="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8259" name="Picture 3" descr="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0592.用我的歌</dc:title>
  <dc:creator>Yihao Zhuo</dc:creator>
  <cp:lastModifiedBy>Yihao Zhuo</cp:lastModifiedBy>
  <cp:revision>1</cp:revision>
  <dcterms:created xsi:type="dcterms:W3CDTF">2024-03-10T20:47:42Z</dcterms:created>
  <dcterms:modified xsi:type="dcterms:W3CDTF">2024-03-10T20:47:42Z</dcterms:modified>
  <dc:description>
592用我的歌
12用我的歌赞美天父，
12用我的敬去颂扬耶稣
1唱着我的歌去走我的路用歌声驱散迷雾，
2背着十字架唱着我的歌把福音道路开拓
1唱着我的歌跟主不退后用歌声起走恶魔
2凡事仰赖主主定来帮助我常唱得胜凯歌
12我的歌千万首首首发自我心头，
592用我的歌
1北生命不上歌声不停留
12千歌万曲献给我敬爱的耶稣
用我的歌赞美天父
用我的歌去颂扬耶鲜
唱着我的歌跟主不退后我更爱我的歌，
因为耶稣是我唯一的歌</dc:description>
  <dc:subject>
592ywdg
12ywdgzmtf，
12ywdjqsyys
1czwdgqzwdlygsqsmw，
2bzszjczwdgbfydlkt
1czwdggzbthygsqzem
2fsylzzdlbzwccdskg
12wdgqwsssfzwxt，
592ywdg
1bsmbsgsbtl
12qgwqxgwjadys
ywdgzmtf
ywdgqsyyx
czwdggzbthwgawdg，
ywysswwydg</dc:subject>
  <cp:version>1.1</cp:version>
  <dc:language>zh-CN</dc:language>
  <cp:keywords>投影</cp:keywords>
  <cp:category>投影</cp:category>
  <cp:contentStatus>索引完成</cp:contentStatus>
</cp:coreProperties>
</file>