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C5DC8-3076-BFAA-E50C-584C20F54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779AED-30FC-0871-2781-2692E1DEA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54C95-4572-170D-CAED-333A2CE8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4DC0C-D23D-DC96-9F8C-35E15584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745B4-263F-F4FC-A15F-FF3BAD63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2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B2247-60FA-03FF-56F3-B85DF303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6D9AD0-C6ED-74E6-E678-DB84E19A9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D242-AE4E-EC65-7DCB-B7E2FB36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97C0E-5A0C-E9D9-EDFB-486F8359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5D1C6-1E57-A48B-BDAA-B10ABF44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76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BCDA13-3A2E-0219-A8B2-BEDAEF900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82C913-962A-E7A6-E40D-223586EDD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92B94-6FAC-C03C-DC8C-4ADDC390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3AD65-F5F2-41DD-D672-D2ED9BAC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B75A9-ACD5-AFF4-F5F1-2F6FEB80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7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74193-149E-8188-0F96-FD4B9634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6A183-E956-0ABB-4426-852D5C30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E0054-35A8-E71C-06A6-D137DC4F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89180-200B-C2FB-AF4E-089C56F8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3340D-DE36-3A24-1E82-4D22D3A0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4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74C1E-1BB2-7826-65F7-D7B187EA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EC1B3-308A-E912-7DDE-A4B85413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9D767-2805-CB01-8374-60534FE9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EA6CD-8B82-ADBF-B033-C51E96C2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66ED6-5FC3-D067-489E-6ABA17B9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1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2B834-30AC-F67F-6DF1-15D87FF8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EBED4-DC0F-9BC6-D405-06E9DC92A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77B773-D082-C4C7-EE6B-1B628A2E7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6835F-BDD4-0B6C-BBFB-301DC76A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1143F-3080-AA98-54D0-CD4464A0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84994-56B3-103F-EB78-3C6F1455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8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12956-A9F9-15D0-23D0-4E11D9C7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5836D-C526-4C0F-F3A9-F63262CA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238D47-3BB4-BC77-F119-93442FF69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62843F-EB9E-0F3F-39B5-3CF244F64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67D411-9B0C-B418-3DE3-F94197E5C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4EC9B7-0EE5-4E00-A702-87ED93AE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95296A-7CD7-615D-FD9F-C2E48B27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FF1CF9-F7FA-FA17-7B7C-390AB626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1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8531-8783-E07B-E2BC-BE72ECB0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9099DC-0CC5-29E4-6B84-BDF2521E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0D4F14-C008-0452-1CB3-E58AB1AB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F6EE75-B47F-7FCC-2FB4-F125C8D9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0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CD97CE-A3B9-35C1-7349-76A4E045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57ADC7-1B34-41AE-C10A-F2B74501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636A16-FAB3-4298-564C-03ACD6EE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66195-D666-DEA9-F9A6-0CD4D0DF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09917-ABD0-F83B-1073-DFE72CFFF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94187-5C9F-E2B5-AE89-CDB2ECB62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A67767-D2BA-1A33-B095-65534596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A5E678-C102-DB79-8426-6CACEF9C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CD168-2979-3B8E-7A74-83FD874A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4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1A28A-6DD8-6391-356E-CC38A48B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C198D-CB09-0B27-971A-DCE20475A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773E11-6C84-60A3-4A51-D1B2C70C1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E42E4-917C-6949-50D3-1561A860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15638-B5BE-2E55-C787-6098A435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5A8CF-3E6D-F2B4-446C-A1F70560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4834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1E9DDB-7AB7-33E2-F149-414806AE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AD002-809F-BC9E-C640-74A1819D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6F4BC-49ED-7D4E-0164-4B16389AC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2E187-1285-88A9-24BE-A9D0EDB56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23EE6-609D-2A05-F372-06C90AC4B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7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258" name="Picture 2" descr="5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0593.主是我的诗歌</dc:title>
  <dc:creator>Yihao Zhuo</dc:creator>
  <cp:lastModifiedBy>Yihao Zhuo</cp:lastModifiedBy>
  <cp:revision>1</cp:revision>
  <dcterms:created xsi:type="dcterms:W3CDTF">2024-03-10T20:47:46Z</dcterms:created>
  <dcterms:modified xsi:type="dcterms:W3CDTF">2024-03-10T20:47:46Z</dcterms:modified>
  <dc:description>
593主是我的诗歌
生郡霖我的农建拳禹龙
上晨俊萨周楼公蒸公：
公P餐党整酸开养卖服风键城配：
里霍实我整芬营精螯蔬器需盘
大奎義出年热摩分直我理整有：</dc:description>
  <dc:subject>
593zswdsg
sjlwdnjqyl
scjszlgzg：
gPcdzskymffjcp：
lhswzfyjasqxp
dkycnrmfzwlzy：</dc:subject>
  <cp:version>1.1</cp:version>
  <dc:language>zh-CN</dc:language>
  <cp:keywords>投影</cp:keywords>
  <cp:category>投影</cp:category>
  <cp:contentStatus>索引完成</cp:contentStatus>
</cp:coreProperties>
</file>