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66AB-9D08-BCE3-71FB-36CC04858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57C2C-862D-8D40-02BD-6ED775562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05990-28B1-5F26-F1FF-2411A039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4AABF-D11A-4E5D-7587-B92B6FE9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E0FD-5C58-072C-34CB-5404507E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1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A2F51-9456-9968-D4DA-F80CF56E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42F69C-ADB3-E4C5-349B-1C9585383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F9C9A-CB05-51A3-010F-FB0072B9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F795B-D02A-B9FB-6C68-C8463A07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EA40-AE33-BB37-B1F4-BE4A4F6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8B13C3-62BE-5035-14F6-EDA3134AA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54306E-F378-0D8E-CA7C-0B6A26D4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89713-0E2C-D69B-D3A0-D6339BB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0917E-22B4-4C76-719F-FE9503FA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D431E-9038-55BF-EFE5-79120D20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3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088A5-033A-68B1-F74D-E6354955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174C-AB5B-CA26-E64C-38E7F6BC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4EA87-E095-AB44-E2F0-1AAF5334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42C1E-2BF2-F882-5503-6936743A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825A1-81F2-8B3D-0DB4-334E85D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44CA-E299-9C31-A1E2-6FB73635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1D3BE-C93B-EF34-CE56-A6E74F8FC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4D751-4F6F-C621-8A54-33170797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191CF-0316-D059-0470-481461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466CD-31E5-1B90-788E-5421B057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8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DB81-6225-E720-3279-6FE0E3D5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F4D41-12E9-F2FE-F884-0275F461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FBF61-2A08-1E0E-271A-34F5F310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A3DE8-430F-0D11-E0E4-2D6AEF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E365F-49EF-C21F-5522-0BBB35A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81981-6154-7795-8DD2-61E07B99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3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90C59-4B3E-6674-CD68-4CCC5ED1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413CE-9391-1047-DE8A-CE764411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D9CA2-AE7A-BB27-29DF-2E89C58D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76B89A-F6E5-BB20-DB3D-BB1857FF6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E9388-C963-A55F-0B73-85EFBB5A1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C1886A-F385-197F-617A-4A8B719B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59AF9-07B0-307D-4922-D8DB1979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3C68A-3892-4A89-28FD-51F666E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69C0-D0E3-B7B6-AD73-B82F52F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0AAB07-F6D7-E1D0-4E26-FD435A6C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11EA9-7CEB-922B-C654-6836EDFA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36800-FC09-8728-406C-F73130F9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3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8D9C6-927F-C4F6-3646-4BDCB20F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F291D-4544-BE7F-8A66-EF470C8A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4D353-EF51-7D42-C293-3BF49AF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72266-0D2A-45B9-ED37-899B7D04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51688-4E52-2DB4-C4C3-F482FA07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C19D2-46A6-A79D-845F-ABB39AD3A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17602-EA42-53BD-5DA8-ADAEEF1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64CE5-EA61-5F12-ECCB-097862B6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BD2B5-93B6-B565-FFDD-133842E3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A10C-A7F2-4A2C-DA94-5741E3B3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64872-887E-01DF-6EB1-8BDE419C1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9C9DF-5D74-2853-CA56-312A70C0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1FAC2-E3C1-3408-13A3-F89CC28F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51A54-3A7C-BB2A-E137-16A34218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55FC1-D43A-5C47-8B1B-F2825DAC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220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0A946-0A61-8D33-273D-29C42A4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6179C-3284-06C0-1001-1D26032E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813C0-B848-81D1-4A01-8C5403627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3A89-AADF-40A6-9FC5-4BC865C34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FBBF6-47F2-2F73-E4B3-DA4870AA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5E6B1-DC81-32CF-0611-B24EDC9CE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6427-DCC4-4172-8F33-69F1261F8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2" name="Picture 2" descr="5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0594.称颂上帝</dc:title>
  <dc:creator>Yihao Zhuo</dc:creator>
  <cp:lastModifiedBy>Yihao Zhuo</cp:lastModifiedBy>
  <cp:revision>1</cp:revision>
  <dcterms:created xsi:type="dcterms:W3CDTF">2024-03-10T20:47:50Z</dcterms:created>
  <dcterms:modified xsi:type="dcterms:W3CDTF">2024-03-10T20:47:51Z</dcterms:modified>
  <dc:description>
594称颂上帝
1神是应当称颂的神是应当称领的，
2我们应当快起来为何停在软弱地
3有时圣灵为我担忧我们有时亏欠神
4从今以后发起热心要作一个新造人
1因池没有推却我的祷告，也没有叫池的慈爱离开我
2天池拣选我们是有目的，乃是叫我们荣耀主事奉礼
3救主宝血赦免我的过犯按着礼的丰盛慈爱怜恤我
4为着真理打那美好的仗，努力奔跑前面路程到天城</dc:description>
  <dc:subject>
594cssd
1ssydcsdssydcld，
2wmydkqlwhtzrrd
3ysslwwdywmyskqs
4cjyhfqrxyzygxzr
1ycmytqwddg，ymyjcdcalkw
2tcjxwmsymd，nsjwmryzsfl
3jzbxsmwdgfazldfscalxw
4wzzldnmhdz，nlbpqmlcdtc</dc:subject>
  <cp:version>1.1</cp:version>
  <dc:language>zh-CN</dc:language>
  <cp:keywords>投影</cp:keywords>
  <cp:category>投影</cp:category>
  <cp:contentStatus>索引完成</cp:contentStatus>
</cp:coreProperties>
</file>