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65A66-286B-6ADD-5195-C90432A1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25626-33E5-A726-C30B-8B15397D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5883C-A7D3-6341-F90F-A11329B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ACA30-5DED-515A-D0EC-9641173F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5004-77B6-9AC4-B29E-91DB62F3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71A45-43F0-1F03-A5F0-66C397E9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5FFA4-D964-FA4A-CBA4-7A2FF3BB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0E66-6E20-7FC0-A954-F3D6CE89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1C178-9B07-9447-4DA8-80743197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71492-42E6-FC3E-DA48-28947257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4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9CBE76-F98E-A922-9B0B-A5FEB82AB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C880D-7659-0756-6A94-6DB08C5B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8ECD3-5E2B-EC0D-A93B-279C12D9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A230-8AF7-0A12-D4C8-ACA56CE5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C8427-B92B-04EA-759E-E358A04A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E1726-4140-C741-7B86-4235949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47549-0F2D-0AFA-798B-DA6C84CD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A451F-04E7-A753-E119-120BC477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2BB21-FC50-272F-EC61-E61B58DE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B093-CDD3-FF94-BE11-4845C455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6973-06C9-D662-3C63-E40F7D0E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393D2-D676-5DA0-A93B-5ECCC695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2FB87-D083-6417-AB29-26CDD5D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1CB73-8163-830C-1B96-946A99B5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C8F68-FCE5-7CD4-69C1-9B8B209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C1979-383E-7BA8-E331-6321E0FB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6B1B2-00EB-0A6D-8722-BA004D40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4C068-450C-22FE-9CE6-466AC5D9E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14EB-B15F-A03C-463F-4861E5B6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325FD-1B65-0AEF-2A3F-CE16DE9D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CE30A-3DD4-4150-E0E4-866D3575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0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6160-A3A5-B59F-39D0-ACB641BB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8F84C-CAF9-7F71-1888-CA789770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BF433-08F7-18D1-029A-2154C870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C1874D-BD69-A402-8C5B-6DB8DAD9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9B79B-E5D6-DCD6-F495-8365C725F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8AB44-3963-6A6D-A29A-B4F418F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BA7A90-C483-050B-FACC-E0B00744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F40433-6050-2E3C-2637-FC9C0231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3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814FA-E443-97B4-5313-78D29CE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4268E-D78D-93E0-BAD3-9BDD2C91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456C1-BD43-034A-E6A8-92D4A57C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46E5CC-F5B0-499B-E7B1-EF61015E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3FA7F6-4920-0C86-E804-CC5302EB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7741D-2CFC-27CC-0958-8316EF4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4C998-D5F3-4C0F-CFA5-C1DF1D34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6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F186A-52E1-7057-1CB9-6BE6791F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FF107-A110-9DF7-E8B0-66E9CA14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32CEC-F892-FC8F-6B98-208CB1EE6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6BC23-58A0-F3DD-E785-B50E034A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04872-54BD-2CA1-1188-7F033B8C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3C4E4-3E5A-7048-C3F7-477AEF1A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9F0F-F599-E3BB-8D31-A50AC17D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00467-74B6-29C9-425D-49EE6CC76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B7099-3289-8C60-58A8-96D15A7D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F677-6082-BD16-84D1-4282892E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51B61-28C1-FE0F-7C68-D0ED288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CF388-EF0F-330F-EC05-F01F7337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389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967B7-8524-B0F6-CFC8-E3D0C387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9E35-BCE3-7184-30EC-8401FEE7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0F5B-8D3D-CD55-394A-4A4B2428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819A9-4F7F-71FC-7CD8-F78A10072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BDD14-5174-88BD-27C6-F3FE60E2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2" descr="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0596.不可忘恩</dc:title>
  <dc:creator>Yihao Zhuo</dc:creator>
  <cp:lastModifiedBy>Yihao Zhuo</cp:lastModifiedBy>
  <cp:revision>1</cp:revision>
  <dcterms:created xsi:type="dcterms:W3CDTF">2024-03-10T20:47:59Z</dcterms:created>
  <dcterms:modified xsi:type="dcterms:W3CDTF">2024-03-10T20:47:59Z</dcterms:modified>
  <dc:description>
596不可忘恩
我的心娜要称领耶和华
不可忘记袍的恩惠赦免你罪孽
医治你的病礼救赎你命脱离死亡以仁爱
和慈悲为你的冠冕池用美物
使你所愿的知足以至如鹰返老还童</dc:description>
  <dc:subject>
596bkwe
wdxnyclyhh
bkwjpdehsmnzn
yzndbljsnmtlswyra
hcbwndgmcymw
snsydzzyzryflht</dc:subject>
  <cp:version>1.1</cp:version>
  <dc:language>zh-CN</dc:language>
  <cp:keywords>投影</cp:keywords>
  <cp:category>投影</cp:category>
  <cp:contentStatus>索引完成</cp:contentStatus>
</cp:coreProperties>
</file>