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37B7B-CC5E-697F-E9F7-27E154FF9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91A3A7-B76A-A595-1C59-5C6276E55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43699-BEED-863B-F683-1438486C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077C-22F5-496A-9E12-3758AE6B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49D05-2487-56F4-A606-BF1219F8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D32E3-752C-158A-B776-09AEBBCC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207-67C3-41DC-968B-CD139BFB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4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29809-8E81-E272-87FD-2B0D1DC3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78784A-03E5-FAEB-0C65-7B39C89EC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AD8E6-CCD2-5AA5-F6BD-C98D7A91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077C-22F5-496A-9E12-3758AE6B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9628B-25F4-6EFB-48EC-FEA9ACE0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561BC-3725-D533-3EED-A38F7193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207-67C3-41DC-968B-CD139BFB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4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D820B0-15EC-0E0B-A594-CA5DF31FE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A8D204-EF7D-84E0-E51B-05F902588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D339D-2418-2B4D-B66F-88D5AA41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077C-22F5-496A-9E12-3758AE6B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5BDA6-DD33-A169-C9C0-A8BD28AA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2862A-CF66-37C5-E9EB-7F10D34B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207-67C3-41DC-968B-CD139BFB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18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1FB39-DF26-D9F9-1623-D09C43A7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09CA3-B896-E619-D760-98A86AB0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77BF8-C8CC-F970-7F9A-3B23D39E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077C-22F5-496A-9E12-3758AE6B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64194-78B5-6E2E-E0E6-3E2332CE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CE143-89CD-9DD8-6889-CB5F1972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207-67C3-41DC-968B-CD139BFB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22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EC976-7F0A-B63F-B62F-E5756A18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BB781-DFBE-06B7-6B81-D27BF24DC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38DF6-86C3-A219-ED69-B39FFFF8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077C-22F5-496A-9E12-3758AE6B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1A048-9888-C5BA-B37E-6F456783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CBBA5-BE4F-4646-EBD1-63BB7C20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207-67C3-41DC-968B-CD139BFB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13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556ED-CADA-C231-1A14-46C6D885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F8554-DEA5-C5EE-8C43-37F6069A3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32C417-94AB-D9D5-D470-79AF703D0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8BA7D6-ABC9-08A8-56DD-78A88601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077C-22F5-496A-9E12-3758AE6B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C8B29A-973C-1D22-7C14-1E77773C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2D8DDE-DF86-EF6B-733D-76C26770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207-67C3-41DC-968B-CD139BFB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A587F-0915-38F2-C562-DDF5C746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38E0A-20A2-D380-4A24-F433FD82C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2EE7A2-5DE3-6EFD-B131-168C83A80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05FB56-76EC-DE3A-EFD0-89E672005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D8E5EB-6CCE-37C2-83D4-934394F7D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90732C-9523-9406-B51F-47CC1307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077C-22F5-496A-9E12-3758AE6B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228E09-F6C8-3464-EF37-67541FA7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641570-0DD2-2713-7F77-47BA9585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207-67C3-41DC-968B-CD139BFB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97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FB9E0-1114-D568-0F43-602BEC24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09A067-EA92-E29B-69BC-EB35CB84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077C-22F5-496A-9E12-3758AE6B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6D14E8-5263-CB4C-1035-2292E7DB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E37FCF-9776-6F50-0C57-B0FC3FEF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207-67C3-41DC-968B-CD139BFB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66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42B65E-98B1-21EA-5BFC-CDB0E3EEB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077C-22F5-496A-9E12-3758AE6B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F162B4-D6E8-3665-B1B1-983DDAAF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C929C9-4EE8-46A9-CBEF-DBF171E2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207-67C3-41DC-968B-CD139BFB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94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EEE8B-9943-EE12-54C8-EEF604CE1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E5E0B-4C35-C13F-B979-2EA773C66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F92884-A730-22C9-D6CF-BA099B4AE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A359C9-27D7-32D6-DFEB-856A977A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077C-22F5-496A-9E12-3758AE6B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C675CD-0426-CC25-2D0D-FE695664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4E65D0-10AA-C778-0F08-D93E0584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207-67C3-41DC-968B-CD139BFB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8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1D97E-7365-2E98-2AEE-81F2D88C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AFDC00-CC68-01EA-2AD0-347373F49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18BD24-A610-CA5F-0B4E-1BA5A862E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61F59-CE74-D9E2-E745-7CD28E33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077C-22F5-496A-9E12-3758AE6B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0925B-BE92-BBAE-37AE-81891C44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8E505E-3416-C579-D8E5-EF0ECB16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207-67C3-41DC-968B-CD139BFB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0857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1DF392-F889-6EF4-877C-50863CB0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EBB150-FFDB-69C4-2397-EC7498C90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94158A-2F52-1EC0-94E4-1DB857F32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B077C-22F5-496A-9E12-3758AE6B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51195-460F-0A23-A27B-6011E2CB4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59473-F8D8-125B-D22C-6D5E0935D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C207-67C3-41DC-968B-CD139BFB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6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354" name="Picture 2" descr="5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3379" name="Picture 3" descr="59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4400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0597.荒漠甘泉</dc:title>
  <dc:creator>Yihao Zhuo</dc:creator>
  <cp:lastModifiedBy>Yihao Zhuo</cp:lastModifiedBy>
  <cp:revision>1</cp:revision>
  <dcterms:created xsi:type="dcterms:W3CDTF">2024-03-10T20:48:03Z</dcterms:created>
  <dcterms:modified xsi:type="dcterms:W3CDTF">2024-03-10T20:48:03Z</dcterms:modified>
  <dc:description>
597荒漠甘泉
上瑞骏的森苑三的茶
珑华耀时多环总运美务势
大装复寿的设我复贷营心
2整泰州谐社旷墅：公子教市热：
2鑫龙泰城的请广建公干教南攘：
597荒漠甘泉
主啊祢爱多长主爱多长主爱多长
主啊祢爱多深主爱多深主爱多深
祢使险境化为夷栋名当赞美
祢使险境化为夷栋名当赞美</dc:description>
  <dc:subject>
597hmgq
srjdsysdc
lhysdhzymws
dzfsdswfdyx
2ztzxsks：gzjsr：
2xltcdqgjggjnr：
597hmgq
zamadzzadzzadz
zamadszadszads
msxjhwydmdzm
msxjhwydmdzm</dc:subject>
  <cp:version>1.1</cp:version>
  <dc:language>zh-CN</dc:language>
  <cp:keywords>投影</cp:keywords>
  <cp:category>投影</cp:category>
  <cp:contentStatus>索引完成</cp:contentStatus>
</cp:coreProperties>
</file>