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7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39536-18C2-7F87-4AAC-24BBDA78EB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5963BD-88A8-85AA-C17A-D35921C2E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6A5E52-8DF5-EA0F-A772-47D16C050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C7A9-B36C-4DEF-B7DE-42D679D56A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0B717F-D820-01AC-5CC8-E083EC734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EB8C00-3DE7-F547-E959-327888A2F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031B-5B94-413F-964C-2A9561481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6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B94CA-4FF7-C321-9ED6-C1FACAB61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74172A-FD73-85CF-BFF1-75B81C404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7C229A-4364-B365-F3BF-E86BB0882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C7A9-B36C-4DEF-B7DE-42D679D56A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501A70-87DD-04F0-989C-9CAEFFE28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E8523-FE3B-2ED7-71DA-B990A78C6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031B-5B94-413F-964C-2A9561481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612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78F66A-25C3-F80F-3833-D727A727C6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42C198-88F0-05C9-7F4A-7E56AFEA6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02B2FA-271D-5A26-CF69-325C2C1A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C7A9-B36C-4DEF-B7DE-42D679D56A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ACCB4E-55AF-575C-237D-A608C0B41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761272-BAE0-CDFA-133A-626E6549D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031B-5B94-413F-964C-2A9561481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24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05308-0539-9351-8240-C3820B272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5F980D-790E-AA31-E853-BF424A3A0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E59B24-6065-8196-5C2D-7BA8356D8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C7A9-B36C-4DEF-B7DE-42D679D56A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CD0F96-B92D-7AC0-7839-15B6A889A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7A108C-AE2B-93D4-6F01-B6635CF71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031B-5B94-413F-964C-2A9561481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115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CE7DD-DA6F-EBF2-5CD1-39F04A336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28E07A-0FF2-CC00-9571-557D81D7D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B7A669-2D8E-919D-B948-E3ED2D4D6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C7A9-B36C-4DEF-B7DE-42D679D56A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6751DA-E9B9-334D-725A-41EBC6D8E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02CABD-9268-BB4C-4170-F1B2DAB31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031B-5B94-413F-964C-2A9561481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093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5245F6-CC7C-C9DF-6DEA-D301BEF77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88B9B4-C8CA-9621-38EF-A816283F85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CF1B04-875F-100E-E0B7-0E26118B0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9318BD-11C1-6B33-6AB2-43D889EDD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C7A9-B36C-4DEF-B7DE-42D679D56A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7A7E76-BF90-56E7-7594-ECF5FE419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B65404-5AE6-DB33-C15E-D527191F9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031B-5B94-413F-964C-2A9561481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126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AF07C-935E-3ACD-AB9D-B151C97CD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C46ECE-4780-6101-577D-3A88D1CE2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166558-C962-E26D-4F4D-51C3C9562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0FBB27-E283-78CA-DC3A-5442208F3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06A1EC-7A72-34D4-CBBB-FBFDE323D1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259781-F32F-571A-2823-6AF2264EF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C7A9-B36C-4DEF-B7DE-42D679D56A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67DC12-A03A-659E-FC19-25D261E14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FAFA365-E448-DB72-D6B2-47C16D865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031B-5B94-413F-964C-2A9561481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257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6BA1BF-8451-1976-A245-2E188E2AB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7797F6-2C23-4754-04C3-8EF2A94FD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C7A9-B36C-4DEF-B7DE-42D679D56A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F6CE6-D7A1-AC8B-0E09-E0FDBC972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783809-E046-5CFF-A956-06D0E1EF0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031B-5B94-413F-964C-2A9561481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496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64D1B9-F970-C077-5915-57C78E177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C7A9-B36C-4DEF-B7DE-42D679D56A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CDE99B4-5293-B69E-CCA3-0D990C1F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1A36CA-A71B-986A-F292-4390AF22C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031B-5B94-413F-964C-2A9561481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861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4FB47-1958-7159-E3B9-3EF977C94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D534E6-BEF7-64EB-1D35-E14D0CBD5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85420B-66F4-D353-AD17-13EEB5CA7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AFCA1E-757F-D801-23F3-1AB0FCF58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C7A9-B36C-4DEF-B7DE-42D679D56A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8B08B0-98CB-D0A9-10E5-974329AC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1F2D22-19D0-8021-8CCC-D4D23FACD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031B-5B94-413F-964C-2A9561481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017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889427-E375-33E8-F2D0-E8BA68E00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B5CA08-3695-112C-BE55-E22148BDD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D561D7-EDC4-FCBB-0C32-F0F67D103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484DC2-C6A7-251E-E090-8717F5D45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C7A9-B36C-4DEF-B7DE-42D679D56A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C78469-1528-8EDE-0B8E-5499936BC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333468-8EC7-B660-89AE-1D442E8F1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031B-5B94-413F-964C-2A9561481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5860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EE68C3-1729-AF02-1D08-26672219C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1181C4-090A-79AB-88E2-70F698B6A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F4A9FD-19EC-E9FC-62C9-9F2EADA724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AC7A9-B36C-4DEF-B7DE-42D679D56A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AD7175-FD5F-642E-E647-68005DC734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BA0614-7B0C-A3E4-ADC4-32B50A73BC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B031B-5B94-413F-964C-2A9561481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87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3378" name="Picture 2" descr="5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03" name="Picture 3" descr="59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4404" name="Picture 4" descr="598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0598.思慕主爱</dc:title>
  <dc:creator>Yihao Zhuo</dc:creator>
  <cp:lastModifiedBy>Yihao Zhuo</cp:lastModifiedBy>
  <cp:revision>1</cp:revision>
  <dcterms:created xsi:type="dcterms:W3CDTF">2024-03-10T20:48:07Z</dcterms:created>
  <dcterms:modified xsi:type="dcterms:W3CDTF">2024-03-10T20:48:07Z</dcterms:modified>
  <dc:description>
598思泰主爱
1我昼夜常思念祢的爱，耶稣不能测长阔与高深，
1如瀑布从高处浇下来耶稣使我心快乐领主恩
1栋因爱肯降世成肉体耶稣舍弃栋荣光大宝座
1竞生在律法下为人子耶稣甘心受贫寒无枕所
我的爱都浇奖祢脚前耶稣因祢比万有令人喜
祢到底又尽美又尽善耶稣我心渴想住祢怀里
598思慕主爱
2栋的爱如筵席气味香耶稣让我蒙恩人来饱尝
2惟独栋在十架代死亡耶稣甘愿被咒诅挂木上
2救赎我脱罪孽免死亡耶稣栋血洗净我白于雪
2又差遣保惠师训海我耶稣行为使我主常喜悦
我的爱都浇英祢脚前耶稣因祢比万有令人喜
祢到底又尽美又尽</dc:description>
  <dc:subject>
598stza
1wzycsnmda，ysbnczkygs，
1rpbcgcjxlysswxkllze
1dyakjscrtyssqdrgdbz
1jszlfxwrzysgxsphwzs
wdadjjmjqysymbwylrx
mddyjmyjsyswxkxzmhl
598smza
2ddaryxqwxysrwmerlbc
2wddzsjdswysgybzzgms
2jswtznmswysdxxjwbyx
2ycqbhsxhwysxwswzcxy
wdadjymjqysymbwylrx
mddyjmyj</dc:subject>
  <cp:version>1.1</cp:version>
  <dc:language>zh-CN</dc:language>
  <cp:keywords>投影</cp:keywords>
  <cp:category>投影</cp:category>
  <cp:contentStatus>索引完成</cp:contentStatus>
</cp:coreProperties>
</file>