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46CE-7B43-25C1-6EAD-5F8BD25D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C7D33-3B2E-F7CE-69F3-4BA516EE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EED8F-5859-0164-81E5-D7F81A0E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84946-E771-A3D5-BBD4-8E82031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8AEBC-323A-C515-CB50-B4F9A0E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6585B-26F8-6B61-548E-53DA0F98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1062D3-D9B1-46C0-F1A6-5F542C79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7753F-B727-5848-A5D5-C6E974A3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4DAFD-CD87-0B3B-DA7F-AB9B05B3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B56E4-0199-1008-0F03-FF873DD3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6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91C5C-5580-AF4F-CAFB-222146D92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08593-9C57-0337-72C0-B9A317F4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A7BC9-7BCB-51EE-1270-9198617E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AD2F-194C-F1E3-4803-F50E6304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20E7D-6BD7-6C18-9AED-AF6B3DF7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AEE43-4000-B519-3373-88C62B0A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D6542-91B3-2DB9-A1B9-B915AB4F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78E8B-E085-A822-1475-BD39AF15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6B8FD-B8CE-336C-6541-89E9E1A0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6AC0A-DCF8-E41C-B6A7-C49C5AF7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817B-49F0-BBAD-A630-68D000E8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28E00-86D2-F823-14F1-64AA3DC9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5B6C5-E7C5-E9A5-C6FD-2DE0A071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91B7-629D-F704-1532-6DC15593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6550B-FE64-0D0A-4AAD-BF7140DA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4645E-D422-775A-56A9-904A70F5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F8C9-A4B0-A202-0475-509832A9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43B2E-E7A6-7E19-4AAE-1BB46FE30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06661-CF14-31F9-9060-04615102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92D1D-97A9-2779-7D2B-2420FF6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B611D-2A4F-EBF8-DEFB-B358AAA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2166-23D8-A2A4-0E62-0872F367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42A32-F7EA-B604-206B-B3A7C61B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5CEF4-C2B6-D4A7-FDBB-75364FF9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09EBD9-A8C4-0325-DF85-4C4530C4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F6EA9-CE9B-D114-24B4-ACBF5D0C8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96B65-A4F9-364C-A4D1-C04EEE98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68A75-B915-C51C-10DF-D6516E82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07369-9371-21F7-DB32-4B8EA963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5D445-B260-4C37-B468-18D31EA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C8452-842D-E60A-5083-A523BF5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BF7D8-8C1B-E494-86D1-C6F2C8C2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C0DB53-5788-388A-F9FB-7A7BB89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2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92ABEC-1193-1984-1DAB-B8C44B83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C68EF-8ED8-37EC-3B7B-349C3900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70DD8-1DBA-33D0-6D03-A6B150A1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CD4E-AE42-42FF-DD60-7193E740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C3304-1F0A-C0C3-1638-73A85D4D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5D204-B599-5186-D20F-8AE9C9EE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3FBF-9732-8C8A-14E9-471F0EEC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C60024-3558-94FC-E1CF-15011FC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E1541-AD57-3E07-11CD-BCB1FD3A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A85D8-E265-3581-A0C3-6DF295E3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10A6B-A361-149E-2C27-4B98D2F43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01F90-5BFE-E58E-B88E-013663DCA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B13E8-38DD-E4DE-A216-E843F781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730B0-D553-8D4C-EF18-5932A74A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22192-E171-2B2F-2EF9-F4DD2477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12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437714-2DB0-5F81-E4B2-D3E586D3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44B3D-7F13-C3F8-B9D3-C6F9B55D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C3E04-40C7-9DAF-90A9-8D16FD1C4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7BBA-EED5-42C4-9771-B4D92887612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C4A4D-AAA9-4392-2B6B-F90C56ECC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B2C8-00D5-978A-3623-50CB93FB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567B-BA34-4F8D-95A2-A5758BAFE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02" name="Picture 2" descr="5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 descr="59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0599.我稣爱你，主耶</dc:title>
  <dc:creator>Yihao Zhuo</dc:creator>
  <cp:lastModifiedBy>Yihao Zhuo</cp:lastModifiedBy>
  <cp:revision>1</cp:revision>
  <dcterms:created xsi:type="dcterms:W3CDTF">2024-03-10T20:48:12Z</dcterms:created>
  <dcterms:modified xsi:type="dcterms:W3CDTF">2024-03-10T20:48:12Z</dcterms:modified>
  <dc:description>
599我爱祢，主耶稣
1我爱祢呀主耶稣
2我爱祢呀主耶稣
1我爱祢呀主耶稣宝血流在我的生命里，
2我爱栋呀主耶稣宝血流在我的生命里，
1十字架担当我的罪孽宝血流在我的生命里，
2爱的力量征服我心灵宝血流在我的生命里，
1十字架担当我的罪集十字架担当
2爱的力量，征服我心灵，爱的力量
599我爱祢主耶稣
上帮制花春的拳球装
1间受尽苦难祢撤去天上的荣耀降生人
2栋主耶稣我爱栋主耶稣我爱
上原爱尽休我祢</dc:description>
  <dc:subject>
599wam，zys
1wamyzys
2wamyzys
1wamyzysbxlzwdsml，
2wadyzysbxlzwdsml，
1szjddwdznbxlzwdsml，
2adllzfwxlbxlzwdsml，
1szjddwdzjszjdd
2adll，zfwxl，adll
599wamzys
sbzhcdqqz
1jsjknmcqtsdryjsr
2dzyswadzyswa
syajxwm</dc:subject>
  <cp:version>1.1</cp:version>
  <dc:language>zh-CN</dc:language>
  <cp:keywords>投影</cp:keywords>
  <cp:category>投影</cp:category>
  <cp:contentStatus>索引完成</cp:contentStatus>
</cp:coreProperties>
</file>