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5746-34B8-DDB8-4F15-E16BEF29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7518CB-9414-B42B-694D-7F925C2D2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D876-C9F6-DFEE-5507-946CB718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B74FB-B288-87DF-F9FE-A0C7DF03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09DF2-9BDB-4939-2FE1-DB167515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4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AC12B-A3EA-678E-3880-F0607F1B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1D8E5-F984-794A-1D89-6CA56D14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05E55-BD10-5B4F-8429-C277F12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11139-00BA-3E95-F528-85824DAB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4BF43-397F-EE77-1CC0-89B2934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0A696D-D2F0-21FA-773E-39CD8CD44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9F41A-DF6B-D205-FA11-BF51013E2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E6728-8755-24AC-9D4A-3CDED443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E707A-A833-AB93-88B1-64CAF04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11E37-F2E9-990E-288D-3620AF00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2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AAFA4-957E-31CA-D932-54885808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6A8A-81FD-E1D7-D300-FCEAEEA3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7D44D-79B6-6F93-3CE3-95CBB1DC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72EAF-78C0-5D95-3EC9-2D59D6A0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68A7F-7B1A-EA28-A7CF-68DB94C6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0EC6-CD10-9C21-B59E-4F42F6A9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97410-AE8A-EBD9-0750-0EF8921A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38772-D59E-4A37-EB15-9C6CDCD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2AEE6-63AD-F5F3-3E6F-B4EB95F0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A4F1A-DF5E-6280-4402-418E4FDD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8623-0FAD-7032-84C6-13F488EA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A2E68-E3DA-B175-01D0-EBC8A3FF3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E1277-E5AB-2E8D-1407-B0A56CC18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F6FF9-CF0A-0190-A11C-40E73AA8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45831-389D-8DEE-5284-51356B1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6A95-DBD3-6A7B-BB94-4B33A8C3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8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AE3FB-5200-653B-A883-EDC31551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D4159-B2B3-0169-F1C3-3224BFE9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CD40B-0C84-63E0-202F-B8E26E96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7E0203-B4B6-1C7F-C627-6FDC403E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273A0-3AAC-653C-FA91-49F2334E1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E6FCF-4843-7140-38B3-90FB39D5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BA2EB-350C-0AFD-928F-E4D50FDA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543C4F-BD60-E340-0351-8B9406E8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5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7AB8B-0587-E595-D85A-8F542547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8E270D-4C79-5B10-E10E-E37A51DB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6AEFA-583C-7E20-5D34-AF0D3297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F793B-7773-221E-8809-2C4C38CF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3EA90A-90A0-5C9F-5042-FA784F90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38F44-A589-639F-4AA0-E492DA2C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DA17C-4205-1872-373B-CE175C47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5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BB44F-93B7-B325-5093-AF96FEF7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8A809-6FE6-200C-763A-296F678C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ED811-6C2A-83E4-D249-B9E0FDC4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7B26B-BE6F-1B8B-4779-D74EE407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2BB90-C9F7-D9CE-3D91-0A0C2613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0BED6-5105-673B-8099-5100C2D8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157A-F1EE-EBFB-8946-089F74BB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6B06C7-7DC9-FAFD-7131-4C886183C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B8D56-A04D-D121-92F3-D7FDDD76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37C21-7FFF-40FE-1B6D-0049EFB9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51F92-25DF-7BE1-C9AF-8DC8B846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13976-E41D-45F6-E580-185FBB33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270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2D132-A7AD-E6CA-6C03-55EDA0D9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540F9-ED54-93D8-42D7-DAE3E70D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6F97C-96F0-28FB-A097-E24CECFFF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455E-E23B-4E74-B937-AFDA344C7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06D56-1739-D16C-C27A-5C7E23D66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681D7-3E2D-8A15-40D0-D1BAEF9D3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7152-7CE4-48F1-A6F5-261540BB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0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498" name="Picture 2" descr="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0603.主爱的光辉</dc:title>
  <dc:creator>Yihao Zhuo</dc:creator>
  <cp:lastModifiedBy>Yihao Zhuo</cp:lastModifiedBy>
  <cp:revision>1</cp:revision>
  <dcterms:created xsi:type="dcterms:W3CDTF">2024-03-10T20:48:29Z</dcterms:created>
  <dcterms:modified xsi:type="dcterms:W3CDTF">2024-03-10T20:48:29Z</dcterms:modified>
  <dc:description>
603主爱的光辉
1主祢爱的光辉正照亮在这黑暗弯曲世代中
2主我们仰望祢的荣面愿荣耀藉着我们彰显
1耶稣生命真光照亮我们赐下真理释放我们自由
2生命更新天天不断改变愿祢真理荣美让人看见
光照我们光照我们
真光照耀让这地充满父神荣耀
活水涌流以慈爱冷阀恩待万邦
聚瓷蓄整锈盆会会展</dc:description>
  <dc:subject>
603zadgh
1zmadghzzlzzhawqsdz
2zwmywmdrmyryjzwmzx
1yssmzgzlwmcxzlsfwmzy
2smgxttbdgbymzlrmrrkj
gzwmgzwm
zgzyrzdcmfsry
hsylycalfedwb
jcxzxphhz</dc:subject>
  <cp:version>1.1</cp:version>
  <dc:language>zh-CN</dc:language>
  <cp:keywords>投影</cp:keywords>
  <cp:category>投影</cp:category>
  <cp:contentStatus>索引完成</cp:contentStatus>
</cp:coreProperties>
</file>