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6EED-9466-B36C-CBD1-0E042751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082CFA-1CB8-01D3-DD88-1F571D4AA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E8B55-9C0A-2D2B-D503-C7114F7A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0E43-4286-2962-FB28-0D8F971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F61D3-404D-B94D-1EB8-25E2EF9D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B9B4C-BA44-DF33-43C5-3788A83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11C65-54ED-E72F-B013-8CB5628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9DB82-4198-FEE6-EE61-43573D45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38D69-FF2C-3295-D0BA-12BF25A9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98627-6059-B8A6-4338-640A03C0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B769C4-D234-DAE7-604A-DCC185651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DFAEC-0E31-4993-B8BD-6B55D3A6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0BA37-A909-C4A9-AB5A-8676B9E5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BAD74-C715-21D0-F313-27690977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A55A4-C389-B6B1-A8F5-C58A81BB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887DA-E945-B5C9-3B1A-7D914ABE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E2EBD-5C59-9154-4EC2-4310E893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EA5D1-3EE4-F1BC-FB2C-35A5FB92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26864-B0B7-6D93-32B8-0242401C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9E4DA-EE6A-294C-B9FE-FCC54BC8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A9E79-0062-E72C-3AB1-9B4C6C3E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006EF-352C-7A46-D93A-F200CF56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753BA-7752-0C68-E317-B916ECFD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48006-00C1-BE7F-336C-AB9A5B35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1ED56-EB47-CF55-0DB1-4233D0C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9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9037-16D9-5201-8718-2D8AC67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7F7F7-3499-05C8-68AD-A63B00CC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CADAD-EDCB-AE9E-7B9E-B7157CF26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F70F5-1F13-76FC-8BDF-77F57546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B4464-8289-DC4A-A5C4-47EF03D4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62A42-6544-403B-CA0D-BCC58684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4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DBC72-5D32-DE2A-CEB4-FCD4D3F2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8D5A8-891D-8D01-5747-D2A51B4B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2AE29-DC46-3D88-259D-D5E15B9B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474FDF-6388-80AF-EF96-4FC60F5E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BFC1CF-7C0B-2749-B112-F343118E8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F52695-5285-0624-0394-644B6F2B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AE2F85-39A9-D52C-9518-FC0213F5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8536B-1CDD-0D18-9956-9262002E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39D31-6C4B-F8BD-EFF0-D7E3CB9E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03AFBB-1FDA-1122-987F-6DC1376B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812794-9377-09D2-FFB1-3B1360E5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8E95D-4B64-9DB2-DAF3-E7541DC3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72EE3-D50D-F943-FE88-8BA4AFB4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51E01-7DA9-FCFC-AE41-32C35FD9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A1D84-CFEE-E118-7498-F7A8E6B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5955E-A6C1-5EDB-EA08-EFA510F3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69043-43FC-E03A-2FAB-B34869D5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E6E8A9-7227-9E0D-8C76-ED29FD79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BB85-EF1E-D321-188B-DCB8BD1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16050-B6D9-B21D-50EB-A1CD2AD3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608B7-6641-F399-3920-C55980D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1121-1921-7EA3-6C63-BBA1E69D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07C60-94D5-AC22-0061-AC0CF6C94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79356-EFC5-7EDE-4E4B-3780FA951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A89AA-FEC4-E28D-4B48-CFDDEBEE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9FEB5-DA3D-E6F6-706E-CFE88B89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FD33D-45A3-663F-BC0B-9521AA3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74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EDBF6C-FC2D-7563-A930-618E533F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DC72C-5CD0-555D-7407-A3B7251B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2945-4296-E06C-DD8A-B1ED309F6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9542E-5692-7F6A-4221-D999110D6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CD654-BEEB-CC8A-AD51-649842DB9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522" name="Picture 2" descr="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47" name="Picture 3" descr="6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0604.主你若究查罪孽</dc:title>
  <dc:creator>Yihao Zhuo</dc:creator>
  <cp:lastModifiedBy>Yihao Zhuo</cp:lastModifiedBy>
  <cp:revision>1</cp:revision>
  <dcterms:created xsi:type="dcterms:W3CDTF">2024-03-10T20:48:33Z</dcterms:created>
  <dcterms:modified xsi:type="dcterms:W3CDTF">2024-03-10T20:48:33Z</dcterms:modified>
  <dc:description>
604主称若究查罪孽
12主祢芳究查罪孽谁能站得住
12主栋若究查罪摩谁能站得稳
12但栋有丰盛的怜悯栋有赦免之恩
12叫我一生常存敬畏的心心
1我身心疲累时在祢里面享安息
2啊迢迢长路祢总和我在一起
604主禄若究查罪尊
1我迷失方向时在祢里面找回自己
2久经风雨里栋是我生命唯
1主祢若是群山我愿作山中的小溪
2主祢若是大海我就是海里的一滴
1日日夜夜依假着栋依假着祢
2栋中有我我中也有祢</dc:description>
  <dc:subject>
604zcrjczn
12zmfjcznsnzdz
12zdrjczmsnzdw
12ddyfsdlmdysmze
12jwysccjwdxx
1wsxplszmlmxax
2attzlmzhwzyq
604zlrjczz
1wmsfxszmlmzhzj
2jjfyldswsmw
1zmrsqswyzszdxx
2zmrsdhwjshldyd
1rryyyjzdyjzm
2dzywwzyym</dc:subject>
  <cp:version>1.1</cp:version>
  <dc:language>zh-CN</dc:language>
  <cp:keywords>投影</cp:keywords>
  <cp:category>投影</cp:category>
  <cp:contentStatus>索引完成</cp:contentStatus>
</cp:coreProperties>
</file>