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8C2AD-305B-054B-FE7D-2D10C3A7D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4EAA70-53BA-5D63-5610-5E0B97E7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EB14-EC5D-630D-84DD-88420563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A891A-C70E-1092-B0CE-67507C7B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585A3-4522-C7EE-88B6-3C6E544D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4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A6D1-40A5-9DD1-F70E-E715A9D9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5AF5CF-F761-A26C-3368-3847F2F6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821FC-E54D-3CB4-D77D-382853A5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D5324-60C9-0BA4-5F2F-EA8D6B29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958D9-6A31-748D-37B5-B1304685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7F89B-42E5-E946-EC0D-034AEFEF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6E53B-67E6-40BE-DA47-514A833F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520C2-5F81-686A-15F1-2230BE4E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354FE-47B9-D189-8EB9-4CBC7BC0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0D827-FAA4-61C2-4449-47D9653E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2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A3CC-7613-76A9-5097-DBE27E77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EACC-D6B2-FAD8-E030-A1526E84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74926-5B1C-0AF9-565F-8711B9F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14802-0A16-D8E7-ED05-01B3376F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D94D-C7E2-63E8-D2A2-21075FC6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67F2F-34EB-6C13-8099-8DC3D97C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D1AA3-CEE9-43A2-5D9B-914984D5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E03EE-176B-7D6C-2D48-10252D31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F1B75-7F99-6A30-D541-176F9DF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55432-3138-4CEE-CADA-DA563E1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2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CA7DA-96D3-2CCE-16B5-1B505336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20282-5338-6956-5C7C-5344F1203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ADAB0-97F6-A141-E54A-730B7165E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4B2AD-2571-0D1D-E11B-23EF85DC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FA8F6-086F-39F1-A9AD-2EF50D68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1D768-977E-833E-55AD-13CD289B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0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83489-25C2-53B9-5F64-BF6689B9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23409-5757-7DC5-B958-15A07FA3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02ABD2-6F06-2945-ECFF-5A740B57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1FD00-BC2F-7109-6ADC-30C3BFA6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20EDA-AB52-F061-40DF-4F82C483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5380D6-9242-259A-23B6-FC7463C2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89E40C-944D-C9B7-B1E7-794283B3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410BA8-61EA-6054-EA79-35481EAF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A0A4D-E9CB-E555-E432-9B2E0B16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C0195-36B0-D6BB-228D-E31E737E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FF9027-88EC-327F-70BF-24045610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AB84E8-A193-7C41-80BB-AABB8033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BA937B-BF01-51C9-08BA-5A833A37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F1DFE0-22D1-1FC8-77D8-D8E4784F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92A72-941B-146D-9C6B-7D881F5C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6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88EAF-D466-9232-05F7-6364E104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935CF-2062-A3BF-0E2A-2A5425AB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107A0-78E4-5F22-E864-0D46D187E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5222D-4EAA-CA71-3DF7-15224400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536D1-9889-5FB9-6ACD-7ECD49FC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4536B-4C5B-A260-2257-B40694D2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72186-2886-042A-C95D-A278624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9A98F-506A-5D1A-EAD2-624A6D149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57A89-49E5-13C3-DA8C-6B031FE35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A47BB-534C-E5A1-F7F3-320A23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FD9A8-75BE-D8E0-C980-38BD14F6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0008E-E887-C326-9DDB-512796CB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639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1A43D2-0854-2684-878A-6BC17AE7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F20EB-4636-3216-D6BB-80D85A89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F4833-E33F-D17B-C6E9-D364EF2F8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E8F94-549D-281E-94FE-F50D0416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3C1CD-82E8-6285-371E-4E2694FA4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546" name="Picture 2" descr="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0605.述说不尽的恩典</dc:title>
  <dc:creator>Yihao Zhuo</dc:creator>
  <cp:lastModifiedBy>Yihao Zhuo</cp:lastModifiedBy>
  <cp:revision>1</cp:revision>
  <dcterms:created xsi:type="dcterms:W3CDTF">2024-03-10T20:48:38Z</dcterms:created>
  <dcterms:modified xsi:type="dcterms:W3CDTF">2024-03-10T20:48:38Z</dcterms:modified>
  <dc:description>
605述说不尽的恩典
我的主祢真是爱我当我在罪孽里打滚
祢为我道成肉身抛弃尊荣，荣光的大宝座，
顺服父旨从天隆下在地上经历人间苦产
为我舍命流出宝血作我赎价
使我得脱永远灭亡救我出死入生的主啊
我怎能忘记祢的救恩栋的恩情祢的恩典
我纪念祢我赞美栋我永远记住栋
我永远传扬祢做栋忠诚的仆人</dc:description>
  <dc:subject>
605ssbjded
wdzmzsawdwzznldg
mwwdcrspqzr，rgddbz，
sffzctlxzdsjlrjkc
wwsmlcbxzwsj
swdtyymwjwcsrsdza
wznwjmdjeddeqmded
wjnmwzmdwyyjzd
wyycymzdzcdpr</dc:subject>
  <cp:version>1.1</cp:version>
  <dc:language>zh-CN</dc:language>
  <cp:keywords>投影</cp:keywords>
  <cp:category>投影</cp:category>
  <cp:contentStatus>索引完成</cp:contentStatus>
</cp:coreProperties>
</file>