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FFEC3-99CE-E44E-83A9-2C96CB50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934B5-DBB5-E507-D946-13556FC1D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39915-207A-155F-D7F5-6787650E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BCDEC-3B33-C2D0-14B8-860C52E2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1793D-310C-2C5B-68D2-F927A16D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FD91F-2DD7-40AB-BF83-78D080E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759A51-B5AC-16E1-3CDF-2099E979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0D6DD-A669-C79D-7047-CAA365A8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408C4-0FCC-7A52-CC03-60F2173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7AE76-C28D-222E-72AE-44EEFE24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4AFEEC-8348-A8DA-EE67-D368A7DED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A086-5B5D-B1A6-AA61-FC03CCA1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5AD8D-B698-2662-ECBA-3817AD7A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8FE15-4A88-FCBF-DC1D-2F360E9A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3F667-3FBF-DA2A-AEDA-5773B478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04CE-3851-A904-6411-E913E644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7B50E-D50D-47D6-8F4D-16254F8A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2A938-0D7F-F809-D097-BD033F52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2AC3D-CE39-7E87-E948-42B80618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11A30-CAD4-7003-72A5-8CB68FC6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ACFE-E140-3C82-7C22-30CEF9F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B826E-57DC-AC73-107E-D489848F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BE57F-09D7-DC1E-7F05-49166B5B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77CE8-2341-56D7-5437-81A6D976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BE9B-3927-2C75-3B97-6CE9F75F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4B71-E3EB-474B-8904-89DD36C6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B7450-D41D-1BFC-DCF4-C2ABCF652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92500-451E-7926-83A9-9C9DBED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35143-C107-FB27-19BA-31426AD6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2F75D-673A-18FB-C8D5-2AC76134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181D1-A866-AF5B-B43B-E0C1348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36765-D34D-29CF-927C-23A3A302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E458A-D485-DFA8-71C4-0D1789E1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6BA05-19F5-9744-F0FF-965C0542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D02CE0-9EC4-973C-9E1A-7FAFCF93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0CF62-DF45-14FE-80A1-53148FD0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AD48C-05FA-2B6A-5AC6-96855624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18ECB5-D04A-7461-06B2-A55A7B6A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C7E24D-24DE-8740-CD1F-FE454D67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2448B-E141-B6E7-5875-E66EC120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2264C-9333-B2D0-7621-6BB3F05C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2F3095-8001-7263-2993-7B7CDAC5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2EE88-C9E0-8615-70B2-6CA77D04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0AD5A-0FE8-3437-BB70-01BF8755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5FE8E-EAF3-80E8-FEEE-BA1D0C03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C23B8-78D6-1235-D42C-59AD4C4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91EC-463A-C320-B09C-403FD71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FF21B-8E44-AD44-2AD0-358B06FD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E4742-BC86-7A96-821B-AEFD7460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66075-9443-DE84-19F4-17652EC0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EC85D-8EFB-5C7B-D256-B0DAC550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18E31-8D1E-39A9-74E9-BBA4070E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4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CAB3-D31B-B2CE-D9ED-9ABDE4CD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961524-C336-204D-8D88-27CB80B4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8ECAE-E13A-6987-8A4F-CC97E533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D0D1C-A0A5-69C8-7077-E1719A3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B59F-2060-C9C6-FAAF-849351A2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15878-49DD-421F-B7B5-ED28B9E3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812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842C8-4F61-7A9E-3CC8-8812DC56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7A1F-C582-1947-0F39-F8DF945BC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39D57-7787-C644-F422-7548872D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31F9-D284-4D48-B7D4-F902BABF78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2347B-75F0-6701-1BC6-E8BA2BE5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689A6-A3FA-0C2A-0B20-AD42979B4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C50B-E2BC-49F8-AACB-B70DAD5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570" name="Picture 2" descr="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2595" name="Picture 3" descr="6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0606.生命的执着</dc:title>
  <dc:creator>Yihao Zhuo</dc:creator>
  <cp:lastModifiedBy>Yihao Zhuo</cp:lastModifiedBy>
  <cp:revision>1</cp:revision>
  <dcterms:created xsi:type="dcterms:W3CDTF">2024-03-10T20:48:42Z</dcterms:created>
  <dcterms:modified xsi:type="dcterms:W3CDTF">2024-03-10T20:48:42Z</dcterms:modified>
  <dc:description>
606生命的执着
祢是我心中我心中唯一的诗歌
我要向祢尽情地歌唱向祢献上最真诚的
爱栋是我心中我心中唯一的切慕
我要一生紧紧地跟随让栋牵我走天路
主啊唯栋知我的软弱栋知我最深的意
606生命的执着
念无论在何时无论在何处，祢亲手领我前
行除祢以外在天我还能有谁除祢以
外在地也无所爱哦我心渴望我灵切慕
在祢荣耀同在中哦主哦
祢是我生命唯一的执着</dc:description>
  <dc:subject>
606smdzz
mswxzwxzwydsg
wyxmjqdgcxmxszzcd
adswxzwxzwydqm
wyysjjdgsrdqwztl
zawdzwdrrdzwzsdy
606smdzz
nwlzhswlzhc，mqslwq
xcmywztwhnyscmy
wzdywsaowxkwwlqm
zmrytzzozo
mswsmwydzz</dc:subject>
  <cp:version>1.1</cp:version>
  <dc:language>zh-CN</dc:language>
  <cp:keywords>投影</cp:keywords>
  <cp:category>投影</cp:category>
  <cp:contentStatus>索引完成</cp:contentStatus>
</cp:coreProperties>
</file>