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DBFE3-9494-633F-5790-D577A58E3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ABA89-B31A-21D6-67AF-02CB73DBB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FF629-39DC-B348-6710-622869CB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9370A-8663-4A34-547E-0E317A7C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46D3A-E8D5-5E1B-0B0E-C0B60BF3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2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8A936-44B1-D62B-26F0-68DFB18D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1205E-9580-0838-3AFD-1FD836F4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80578-B7B3-EEC5-89F6-1A1D0C0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7D92C-6D8D-3CE0-4757-BC6BC57C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AB7AD-7E7D-10B9-4189-2B48C149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8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E8257-40BD-7E4B-D8EB-F36C81462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7B2D7-F7DE-8D0A-3A70-F6374300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6F84B-0D1B-873C-58B9-98BD5794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03A41-C5C0-78F8-84EC-F08DA6AD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E0725-E20E-21FF-2CE6-555118B9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4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C1175-A6F9-7D67-C3C5-6328733D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21885-209D-42C6-4342-2ECCA1FD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B147E-C377-A6F1-A904-406CC757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F9B6D-9B3D-EAD6-09BC-768D48A0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E9210-4DEC-349D-6D86-5F779982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15FC4-D07B-1E44-73CE-CB781845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1FF5E-CD6D-E692-FE65-0A251849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97D4D-DBF0-7593-089D-72E06BB7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73C4F-4594-2BDB-74B5-27C42771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E4DCE-3D67-E55F-4E7C-B7EACD99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3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A45F8-6EF7-FBB5-FB08-25DF5B48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10670-B4A8-FE38-FAF4-15758A655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14BA0-299F-B8B0-66BA-A7BB734B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FD654-ACF5-C160-A9C7-9AA22EFD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06A46-6916-C7FB-9757-197DCADF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18A49-0C1D-6003-7621-4C95367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6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FC947-A038-05F5-1E0B-F29CFEE3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F08FDA-55F3-5F41-8614-0836E95B5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DBBDCA-102C-166E-9FA9-B2038732C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490834-CCA0-0BA3-04A5-CE996FCCF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6038A7-28EE-3B76-7D37-9831A81DF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7E9CA-5EA9-F07D-1569-1B08F774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40840F-FDD4-D645-E34E-29889ED9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157ED8-7AD1-299C-3F86-902C11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3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54EAB-D7DF-7058-DEC2-A36C54EC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D49A63-B40E-54E8-D9AA-508466F7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1AA05-D9CA-07C7-F8A0-6EDB2678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A5C4B-E6A4-3A86-06FA-3E387B31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4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DFFEF3-514E-AB18-1B5E-F7211DE6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EA437E-3B88-1E41-F198-A8BA26CB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F81C92-1415-700B-3030-2AEA2C9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AC91-0704-AFEB-C4A3-EAE0E47E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0444D-A681-1A57-AE12-F6084EDA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D06F6-989D-47EC-6145-D84E8661A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4826B-0518-E91D-2458-B6E84DC9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DB900-6130-3B0D-E9BF-F62A3025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4CF5E-4D18-A52E-E6FB-18F25DB5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4481B-F740-E650-9AF5-4F9F5CEE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155FCB-90A1-0704-A10E-3511B2934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F11EE-328D-1F1B-BFD6-C7C2E39EF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4D6C5-C344-2103-8CAE-F04E6236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85382-6829-8899-4509-9A01CB9A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AC0FD-2651-E93C-DED5-9E687D06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735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A7D485-3FAC-4835-2A9C-908BC9AE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12D6CB-F959-68C5-9720-E26C6231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25DBD-7E86-6A07-9F6F-080E888A5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9ECF3-002E-A084-F51F-2F04F138C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91757-C136-5FE3-52DD-D616F964B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6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42" name="Picture 2" descr="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0609.尊贵名</dc:title>
  <dc:creator>Yihao Zhuo</dc:creator>
  <cp:lastModifiedBy>Yihao Zhuo</cp:lastModifiedBy>
  <cp:revision>1</cp:revision>
  <dcterms:created xsi:type="dcterms:W3CDTF">2024-03-10T20:48:55Z</dcterms:created>
  <dcterms:modified xsi:type="dcterms:W3CDTF">2024-03-10T20:48:55Z</dcterms:modified>
  <dc:description>
609尊贵名
联安会时安部接路设大所院公</dc:description>
  <dc:subject>
609zgm
lahsabjlsdsyg</dc:subject>
  <cp:version>1.1</cp:version>
  <dc:language>zh-CN</dc:language>
  <cp:keywords>投影</cp:keywords>
  <cp:category>投影</cp:category>
  <cp:contentStatus>索引完成</cp:contentStatus>
</cp:coreProperties>
</file>