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3BB78-3386-FEF3-0087-DED1B70B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729B8B-44AF-5353-BD2A-EB79AA78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F1DD0-9572-3CD3-7685-F193384D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A31B9-7C60-C989-E81B-762180DA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8BCA0-4475-4011-827D-3C038ABC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E4C9-5699-B6BC-213F-BC859F5D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EC2C7-0E40-4E24-48AE-07C30F60D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A1047-C295-640A-3AFB-7EFF19F5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8D74E-69D2-A0BB-5553-1A256B66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A7737-8715-FE66-E6AB-10666552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68BB6-F70B-1902-D408-35079CEFD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9CC52-DE57-41C6-4F52-511355A0F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DF0FC-4F3F-57DF-061C-4BBE1600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B1000-069B-46E1-339F-E33DCBCB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A73DD-33B1-5459-A5F8-05D9E173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59DD-E836-9C40-E98C-82F73764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1F481-C1DE-9B1F-C25D-EE3DD0EB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B9D86-128B-722F-0F6B-DF25A7A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20270-A84E-0A11-792C-E703DCAE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94D6A-9BEA-CDD2-B496-4929446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295DD-5901-ED37-C1F4-22DB8976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AEC52-E843-F755-758D-5999F1CD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532FE-CFFC-AB49-5588-50F57890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9EA86-1849-9F7B-5AB0-1B1C2712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279E8-70C0-DBD4-2E06-86E1F2D2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0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B4E9-7EB8-44C7-3441-8DBD0424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1E95-78EB-D9A0-4F67-3B4F9F6B0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FD524-C0F6-E1D2-C297-11B15D75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CEBCD-A262-1015-18CB-5063BA1C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79C9E-B135-0F1D-F2A4-39CB718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77F64-972B-C314-88B7-E3083739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9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B240C-838B-881C-C8EB-B5D999B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075FF-0F7F-1D16-010C-5F3F8EA7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E44A6-D0C8-C6D6-A618-705D8877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D99126-784C-8590-8E00-300884E60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8D3A84-10D8-7592-1EB1-0259B65DD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38CFA0-47B0-F311-9051-BA1D934D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526FC-C96C-176B-F1BA-D9BE422C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EFF878-1EDE-270D-22F9-FFEE6A93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7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3F6D-1CFB-7985-21CC-B36E962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1973A-EB8F-EA4E-AE5D-5D676F68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DD469-1C6B-3175-C3DF-A2C0EC03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EA0646-440B-AC84-C634-7AAA176E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5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ADAA58-2E6A-6ECD-2F41-45AA3DA9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077E8-53A2-BA21-5A71-06C88703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A8DFC8-A69D-2DF2-39F2-FCDDF136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4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6511E-444F-F6B6-B142-E7B52F2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78E52-16D8-5BC6-5476-2CAF377C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BA451-39B6-B750-F94A-E877574A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74287-BCD9-4729-BE66-5D10148A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61504-E69F-5AE3-A57F-112A895F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37402-3676-48F8-0917-5055AF9D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FA6CB-5BA5-8E74-6B04-046E92A5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D02552-ACF0-59A7-DC13-E58B6B92B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8E103-71D2-24A3-D6B7-86210A06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09019-4761-B33D-637C-3D6A0DB1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0F468-D1E1-4077-2632-020AA973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55C7B-DF1D-2E72-0ECF-7B1311FE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959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6ED54B-DABF-94F1-DEC9-6A9EC84F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B9615-6A98-5DB1-B2DD-8338C31B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45709-900A-F40F-969D-C41F65A5D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D18F-C1DC-43AE-9E61-E629744312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577D6-B558-2112-FE18-D388EA63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1DBE2-7F6B-A157-01F4-BC2B83C8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6F80-8035-4CD8-8F86-2DB254A67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4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690" name="Picture 2" descr="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715" name="Picture 3" descr="6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0611.我只要主耶稣</dc:title>
  <dc:creator>Yihao Zhuo</dc:creator>
  <cp:lastModifiedBy>Yihao Zhuo</cp:lastModifiedBy>
  <cp:revision>1</cp:revision>
  <dcterms:created xsi:type="dcterms:W3CDTF">2024-03-10T20:49:03Z</dcterms:created>
  <dcterms:modified xsi:type="dcterms:W3CDTF">2024-03-10T20:49:04Z</dcterms:modified>
  <dc:description>
611我只要主耶稣
1我只要主耶稣别无所求
2我只要主耶稣别无所求
1有池的同在平安无优愁
2因礼的慈爱水远长存
1人生的真快乐藏在主爱里
2人生的真价值全在主爱里
1得到了基格得着万有
2十字架救恩创始成终
611我只要主耶稣
基督徒真有福耶稣与我们作朋友，
得真理得自由聪明智慧在主手
勇敢地走天路哪怕人训讽，
不贪恋世界只要耶稣</dc:description>
  <dc:subject>
611wzyzys
1wzyzysbwsq
2wzyzysbwsq
1ycdtzpawyc
2yldcasycc
1rsdzklczzal
2rsdzjzqzzal
1ddljgdzwy
2szjjecscz
611wzyzys
jdtzyfysywmzpy，
dzldzycmzhzzs
ygdztlnprxf，
btlsjzyys</dc:subject>
  <cp:version>1.1</cp:version>
  <dc:language>zh-CN</dc:language>
  <cp:keywords>投影</cp:keywords>
  <cp:category>投影</cp:category>
  <cp:contentStatus>索引完成</cp:contentStatus>
</cp:coreProperties>
</file>