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0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C0AFFF-1B05-8915-214B-650CE7B14A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05A95B-F5D3-FFF2-C8A2-E331FD7E8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7B8AB4-0A04-6B34-2BF5-A57AA0B5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9ED3-6994-4D15-B890-D4409A7672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C1B8B1-A99A-1995-37C7-7B488B984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43D946-DF5E-8ED3-B857-D5DA0A43C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5994-292B-4E1F-B1F9-61AF88E08C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077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BF84E2-85E3-FB00-B300-3679920D1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87544A-24BA-7522-6DBE-6B032C323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024B49-EAFE-FE18-1837-046451E54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9ED3-6994-4D15-B890-D4409A7672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F6B89E-3579-05E9-D391-D3020857B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87C396-3B36-91BF-CE00-0A6F8BC99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5994-292B-4E1F-B1F9-61AF88E08C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017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9C387F-3957-087A-6C5B-05920913E1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0DACC2-FE24-65DF-73C7-54F6EC099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1E6932-27B8-BADB-A574-B6B2BF391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9ED3-6994-4D15-B890-D4409A7672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8D1CFF-C298-9657-C194-1E4CC43C7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FDA4C5-6AE1-BC2E-A5E0-1ECA4A30C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5994-292B-4E1F-B1F9-61AF88E08C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995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3462D-8415-FA3B-4B70-06FCB8ED2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3984F1-F740-146C-69D8-6838C5D8C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CE24B1-2C10-886C-0DF5-70D333B30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9ED3-6994-4D15-B890-D4409A7672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FCABD9-7991-CBF1-8FA1-399A2F970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5AC25A-88D1-9D4F-6264-6E10D688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5994-292B-4E1F-B1F9-61AF88E08C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604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3BCB3D-76B7-9477-39F4-FF9B08BBE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5513AF-A316-6390-B839-FE8ECBBE9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E7A4B0-80FA-1C9F-6341-BE0F5A572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9ED3-6994-4D15-B890-D4409A7672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437A-0322-32CF-FFEB-F71E1398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A9B357-320A-9225-6554-0CFEEB8F7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5994-292B-4E1F-B1F9-61AF88E08C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01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C95537-B766-E858-C8FD-5D0C468DB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0AA50F-A0FC-072D-9185-55E67B44F0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208D6F-0C88-10BF-B648-7819F6CC7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6951D2-3F92-83E3-D7A5-DF71BF08A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9ED3-6994-4D15-B890-D4409A7672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F98BD4-4F93-2FD7-B9CB-918142ED4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18AAAC-C4ED-97A2-E674-71FC9229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5994-292B-4E1F-B1F9-61AF88E08C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298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EBDB59-F316-1D0D-C15B-09C0B59AC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5849CC-84A6-C29F-919A-6F51FDC9A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C73452-B6F9-90AF-A7CA-0B85BAB16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A0B765-50CA-E28A-2297-837CE03BE4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3617C4-108A-CCD7-B3A8-847B95F6D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81AC00-97A3-544F-8044-1995AF057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9ED3-6994-4D15-B890-D4409A7672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C0A457-6576-B59B-140F-481E8ACE3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F8D236-1D65-A897-BA91-83880A24B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5994-292B-4E1F-B1F9-61AF88E08C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041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408F6-A89A-FAF1-5C71-5CA2B1FFD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3385BD-1997-6F9A-E333-C98A396AC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9ED3-6994-4D15-B890-D4409A7672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2B51C2-5A63-AE94-D7EA-D8D8D59CF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059200-645A-7AB6-9882-DE7D78CB8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5994-292B-4E1F-B1F9-61AF88E08C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148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CAEB5C-5306-423D-675C-8501CFD0F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9ED3-6994-4D15-B890-D4409A7672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DDB5B3-2A4D-1674-E10B-C896C0C8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1291E5-9E3E-218B-8AEC-376EE0E4D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5994-292B-4E1F-B1F9-61AF88E08C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85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87FFD5-DDC0-D038-7968-FDFB18B8A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45F2A3-53DC-9E62-40B0-3266FCC3A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D2A346-ADE5-1883-BAC9-B37AE25B2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DF3385-632E-70CB-DBEE-055264148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9ED3-6994-4D15-B890-D4409A7672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7C9803-29E0-DF44-9438-A0821097E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991590-2F76-5F26-3991-F34ED339F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5994-292B-4E1F-B1F9-61AF88E08C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792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16424-29FA-BC32-660F-6378F152F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D97468-8B54-17D7-1CCD-92FE237232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74CAF4-1434-E75E-0327-78E8286C8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7C677D-5AD3-D17D-59D6-74999EE75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9ED3-6994-4D15-B890-D4409A7672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135AA1-010F-16E2-D952-F58D8FDDE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654B2D-0A22-4538-1168-316AA521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5994-292B-4E1F-B1F9-61AF88E08C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14867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A93AC6-2C3F-EC14-E469-612083785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4F75C5-34CA-5A70-6966-D70AF244A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2D14B8-A8EC-4159-9D70-6735EF8299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29ED3-6994-4D15-B890-D4409A7672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E19A95-53ED-E683-CC18-8DFA5FA161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331293-0903-B5A3-1D8B-AD2D73BF4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B5994-292B-4E1F-B1F9-61AF88E08C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94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7714" name="Picture 2" descr="6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0612.奇妙之神</dc:title>
  <dc:creator>Yihao Zhuo</dc:creator>
  <cp:lastModifiedBy>Yihao Zhuo</cp:lastModifiedBy>
  <cp:revision>1</cp:revision>
  <dcterms:created xsi:type="dcterms:W3CDTF">2024-03-10T20:49:08Z</dcterms:created>
  <dcterms:modified xsi:type="dcterms:W3CDTF">2024-03-10T20:49:08Z</dcterms:modified>
  <dc:description>
神用千万个不同的办法来帮助我们神用千万个不同的环境
来改变我们神用千万个不同的祝福来恩待我们
神用千万个不同的患难来试炼我们我要赞美赞美
池的智慧我要歌唱歌唱池的救恩
池永远是主池永远是爱礼的名字是奇妙也是全能神</dc:description>
  <dc:subject>
syqwgbtdbflbzwmsyqwgbtdhj
lgbwmsyqwgbtdzfledwm
syqwgbtdhnlslwmwyzmzm
cdzhwygcgccdje
cyyszcyysaldmzsqmysqns</dc:subject>
  <cp:version>1.1</cp:version>
  <dc:language>zh-CN</dc:language>
  <cp:keywords>投影</cp:keywords>
  <cp:category>投影</cp:category>
  <cp:contentStatus>索引完成</cp:contentStatus>
</cp:coreProperties>
</file>