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403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CF55FE-5F2A-D242-767F-DA9927A86B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85CB4B8-EDAF-6D04-5228-012C70AA48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9218A8-69B7-5753-9D20-A8467FA74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D5916-CF1E-453A-A6F9-D6A4FF66D6F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A391DB-0440-6478-91AA-58A2EF154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C77F2E-BB51-124B-01FA-3230ECAAB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83918-9015-490D-B70E-4DE5076CD5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4845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5883D8-BA4F-8A23-8083-19E35CBA0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1F90EE6-0418-6FAA-F68F-94D59AA335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F46C21-F67A-0482-C733-ED8461CC2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D5916-CF1E-453A-A6F9-D6A4FF66D6F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3E2F76-6C1E-3B67-0D30-6DA21FB0E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89B167-5FA6-5CDB-AC14-4E8089276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83918-9015-490D-B70E-4DE5076CD5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3360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BEBC730-DA89-53E5-80C0-DABB41A6B6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6678B8C-572F-F60F-F71F-0BE293D03F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4D951F-32C8-E32B-D2F8-6477DC9BD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D5916-CF1E-453A-A6F9-D6A4FF66D6F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7CD560-1ABD-02A9-3A44-00114AEB0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277B44-66F7-CD8B-97BE-C47F1F33C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83918-9015-490D-B70E-4DE5076CD5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5071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192411-2544-3C3A-8F22-0B3B0570D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B063BA-63AE-7624-1AB2-2FD19654E6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D72900-A016-8890-08B1-BCC1C52BF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D5916-CF1E-453A-A6F9-D6A4FF66D6F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D02A0B-84AC-7A21-FF31-0E80AE10B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21B28F-5BA0-FB9A-4D2D-662DA5C94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83918-9015-490D-B70E-4DE5076CD5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2876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DA0996-6D63-3167-FC82-AAF19012F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E31D466-03B8-902B-A937-1D3595B80F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3D1C2F-9208-1C95-E6C5-C502E5B28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D5916-CF1E-453A-A6F9-D6A4FF66D6F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0DC923-62EC-4447-9B39-A8920873E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1BD60E-E109-CC7F-EF7D-EA758169E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83918-9015-490D-B70E-4DE5076CD5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6534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D2A661-94BF-B36F-87FE-FA35920F4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009408-0B88-9152-0EAC-6DB097EA59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0515CB4-A977-856D-AF3E-6FF549C4B3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3A59722-E645-E436-888D-F54F3D06C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D5916-CF1E-453A-A6F9-D6A4FF66D6F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DA06488-9C35-B256-19F2-1D1F020D0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F41D592-2323-5555-549D-31D5BC66C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83918-9015-490D-B70E-4DE5076CD5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6464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7692AE-620E-6C45-7D28-02443B85A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F0D1F55-8DF4-694E-EFBE-73A1EE7EFA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40FA3DB-8926-E413-8AE1-5357350D7E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A3E3536-89CF-1858-3BA5-E568F77F40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EAB42C5-0214-E948-24E4-930685393D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A703966-E993-2A1B-4E41-B214B873B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D5916-CF1E-453A-A6F9-D6A4FF66D6F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FB2CA25-3AEA-6B11-6201-BB181FCD2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DA18640-40F6-501F-5009-A84692EE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83918-9015-490D-B70E-4DE5076CD5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91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5CCD17-21BA-89A8-4D20-AF6367FAD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194A434-1C9E-B8DA-7B49-B01804D42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D5916-CF1E-453A-A6F9-D6A4FF66D6F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D0441A0-E001-56CC-32F7-B4191E244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83CA991-8F6E-0550-F547-0F2444D36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83918-9015-490D-B70E-4DE5076CD5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2195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4777DBB-F795-3D05-198B-147C55D69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D5916-CF1E-453A-A6F9-D6A4FF66D6F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B7FFD6E-9337-EBE8-7685-74F111BB5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BA2F919-FC94-6166-0CE9-C4A1AB8B5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83918-9015-490D-B70E-4DE5076CD5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4785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1963F1-A311-2867-A9F8-621E01235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43EF31-3506-C4EF-6E9D-26BEC71011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3DDE658-E185-B778-F32D-ED5D13E83D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23F9062-F468-0611-E9D6-97EC92487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D5916-CF1E-453A-A6F9-D6A4FF66D6F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94369D6-7F59-CD74-82E6-7D9FCCAF7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99B5CB8-2DBE-D2C8-0BB1-CBD481300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83918-9015-490D-B70E-4DE5076CD5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5167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4179E7-22DE-6372-4547-F93AC042E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451E9C9-B1C2-5DE2-FEB2-335DB2CD96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E435586-28B3-1EA2-BC58-266DF0ABAC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28F948D-C23C-3AF4-86CB-A213EFD91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D5916-CF1E-453A-A6F9-D6A4FF66D6F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F659ACE-BE73-2E0C-0F7D-339DDD725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EBFF7DA-2FAD-6B54-458F-58013469B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83918-9015-490D-B70E-4DE5076CD5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3858713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4F76586-A745-07C0-CDC0-1B83123E9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0D76A04-8AE3-EEF8-FF11-F07B3009A9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E9A1AA-7423-6FC5-E1E7-D4D2A8DF64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CD5916-CF1E-453A-A6F9-D6A4FF66D6F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5A01C4-C4AE-7470-A20B-D2F6012062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B29B94-EAB5-1758-4A4F-9949F060EB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A83918-9015-490D-B70E-4DE5076CD5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1855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8738" name="Picture 2" descr="6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551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0613.感谢耶稣</dc:title>
  <dc:creator>Yihao Zhuo</dc:creator>
  <cp:lastModifiedBy>Yihao Zhuo</cp:lastModifiedBy>
  <cp:revision>1</cp:revision>
  <dcterms:created xsi:type="dcterms:W3CDTF">2024-03-10T20:49:12Z</dcterms:created>
  <dcterms:modified xsi:type="dcterms:W3CDTF">2024-03-10T20:49:12Z</dcterms:modified>
  <dc:description>
613感谢耶纸
1感谢感谢耶稣感谢感谢耶稣感谢感谢耶稣在我心
2我不能没有池我不能没有池，我不能没有池在我心
3荣耀哈利路亚荣耀哈利路亚荣耀哈利路亚在我心
1感谢感谢耶稣喷感谢感谢耶稣感谢感谢耶稣在我心
2我不能没有池哦我不能没有池，我不能没有池在我心
3荣耀哈利路亚啤荣耀哈利路亚荣耀哈利路亚在我心</dc:description>
  <dc:subject>
613gxyz
1gxgxysgxgxysgxgxyszwx
2wbnmycwbnmyc，wbnmyczwx
3ryhllyryhllyryhllyzwx
1gxgxyspgxgxysgxgxyszwx
2wbnmycowbnmyc，wbnmyczwx
3ryhllypryhllyryhllyzwx</dc:subject>
  <cp:version>1.1</cp:version>
  <dc:language>zh-CN</dc:language>
  <cp:keywords>投影</cp:keywords>
  <cp:category>投影</cp:category>
  <cp:contentStatus>索引完成</cp:contentStatus>
</cp:coreProperties>
</file>