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E85FB-815C-6068-06F6-667851FA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CA716-8500-FD0B-5552-B500E1B5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A0FE-F157-9750-D488-6B3E32FC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9BFCB-9D72-4E07-5EE1-22294243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3ADE1-491F-3C02-4A52-BCA62B9B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75E2-715B-93B3-773F-F3898798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D6D36-5B1F-61B3-B96B-7271B349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AA89-6220-633F-6C03-C6C347CE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5B0C-3718-00E6-FA19-64B93A0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E1FD4-2020-A550-C5F1-DF66D21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3A9EC7-D43D-0911-2FC9-23CA867AC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E1685-A77A-888A-B9F6-7DCF173D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2DB2B-FE71-CBD3-BB75-625564DF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768C1-11D4-AA89-E923-4F5AA55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FDC2-B6E9-AF1A-8B46-15F1D9A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0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15F0D-309F-494E-6B72-30EED1EE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8E409-565E-C0B3-7B2D-F77946D7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02A5-6CCC-69BA-8D7C-2853B4E1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8158-C60E-4B21-CE9A-8FD2E213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2FEA5-A0DC-890B-E8F0-2BECD90B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F4E7-9EFE-3346-CF61-D1A0A99D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A2849-20D0-C535-682B-F03B8E15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D777B-EA91-7692-32D1-665D7DA9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D517A-3DC8-009F-2B08-6A8660FB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A27E0-D855-ADE9-9D19-90FF5A0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1055-AD42-83BF-53DA-960EE9B6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3F98E-58AA-9F77-715D-4BEE8B4A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CE813-6240-42C2-DEDC-6EE47A85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C6F30-3890-E207-9F7A-53E5A4D8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9C993-A6B8-C4E0-5F2B-CB87FF3C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EA2CB-D4E8-E5C7-DDDC-F289401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F85E-8B19-66EB-FE26-CC20408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3924A-EDE5-63EE-4333-5CF53ED9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6BA2B-BED2-37A9-AE10-EDC37A2D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8A71AB-1FBE-A9D8-BA67-5A022C01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3BD91-91C5-3C15-803B-8A5105263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0002E-CDD8-E89E-D04C-DD7ECD59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3D4100-2A22-5756-48CD-B165CFD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E4AAA-8D67-58E7-D7B4-90CFFE4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6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6DAF-43AC-083F-A54D-9C67E09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AEADE-4DF8-D10D-9F52-947A7319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C4FBC5-2D4C-16B8-5B11-CA241B0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04D70-CA55-2B9F-0365-E06E4BB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051ED-BE82-3C04-75C7-79C8E82E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4E833-EAD4-8092-8B28-D152CF08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7C474-8052-AC24-FFA9-961B18EE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53AF-B807-8532-E74F-FA3ED09D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3B60F-386E-699D-B33F-EDC5470E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8845E-71F8-2466-A982-9D55876A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6221B-EE8E-1DB5-E0A1-CEE8940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0E913-DA9E-5D60-F235-6D08D821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42B5C-3A9F-7B7C-D9CF-B0FD161A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88B3-2D4C-7F03-0DFE-34402D4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F21F35-840E-303F-8F5D-AFB462B8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8D877-00E4-81DB-4427-A0ED6B8B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DBF88-DC67-7933-CC52-9F739DCD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B1266-0624-0144-78A7-064353BC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69CAF-BDFC-8CE6-1460-D3B09D68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979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9AA0F-61A4-D102-2058-F6662BCF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BB747-6F22-651C-E5DC-A4137977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09DA5-5803-EBB3-DB2D-E8885B987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10A3-B1C1-F61A-7919-2F8CF295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36D3-ADF8-0A17-B037-E6A30587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29764" name="Picture 4" descr="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1588"/>
            <a:ext cx="9082087" cy="68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789" name="Picture 5" descr="6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44450"/>
            <a:ext cx="9083675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0614.心曲</dc:title>
  <dc:creator>Yihao Zhuo</dc:creator>
  <cp:lastModifiedBy>Yihao Zhuo</cp:lastModifiedBy>
  <cp:revision>1</cp:revision>
  <dcterms:created xsi:type="dcterms:W3CDTF">2024-03-10T20:49:16Z</dcterms:created>
  <dcterms:modified xsi:type="dcterms:W3CDTF">2024-03-10T20:49:16Z</dcterms:modified>
  <dc:description>
我不熊上建祢我命的主
王我从黑暗中进光明
我不能停上生栋我烧的主服保
给广糖一切的福批的心海设的灵婴欢锁
我的生命也干徐主啊阿宝
悦纳藏的心用栋抓烤林的吸
爱情如花之坚强锈水远属于栋
我不停上栋鑫生命的主服流
棉品服公生美奇那公饰大糖不停上学部
骏生情的主郎保花是装生命的一切</dc:description>
  <dc:subject>
wbxsjmwmdz
wwchazjgm
wbntssdwsdzfb
ggtyqdfpdxhsdlyhs
wdsmygxzaab
yncdxydzkldx
aqrhzjqxsysyd
wbtsdxsmdzfl
mpfgsmqngsdtbtsxb
jsqdzlbhszsmdyq</dc:subject>
  <cp:version>1.1</cp:version>
  <dc:language>zh-CN</dc:language>
  <cp:keywords>投影</cp:keywords>
  <cp:category>投影</cp:category>
  <cp:contentStatus>索引完成</cp:contentStatus>
</cp:coreProperties>
</file>