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E63C1-B9AF-098F-5DDD-CE6C8087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2851A-D26F-B376-DFAC-62509745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3F390-D2FC-7AAA-7D37-A215CE1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46D36-6DF6-41A7-2F73-BCE3E2C2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8F2F8-E59C-C2A5-7E00-53032315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D770E-9B51-4277-CA9A-F0795F3D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72FA2-E7C6-62A4-BD30-9D7ABA3EC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2365A-CE61-6714-FC90-F77B752B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0EA44-5F61-1C07-C449-7E24398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AA572-0A71-39C6-7530-0EF0AE6E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0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86E8D2-C523-621C-D2CA-FE3222184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0E2AE-5715-04F7-B774-D3D13EEA6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C546C-CC38-F384-4870-FA11CE93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AAEC0-69D1-5584-8357-E6BA47C0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14326-7DB2-2A5B-EEB2-AEF36A0B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8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416BD-6167-0C4B-A0BD-949A9F63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371CB-4794-7573-9BC5-385D73F9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01686-0CFD-B05F-47DF-67B57D3F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67266-58FF-EAEE-6F47-6D7754F8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0E397-F1D0-2352-CA7D-CA766C18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3D180-1345-95C3-6F78-E8F4E30F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53741-979E-9C06-00B4-A31C195D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B8DB2-DA79-9652-D2AE-6B3AD245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66962-69CA-C045-B365-1A7703F8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69B67-B1A4-897F-8FF1-0195DCB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2D2-E220-4C91-1B4C-49F1B1D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8042E-8889-68D6-D2DB-B3FB3F2AF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F5F58C-E0EF-3ED1-43D3-DDE87E16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AACA3-713C-A60D-D6DC-7878B364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E9863-80C0-4DF9-B522-D84B9DF0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CC158-FE0C-4FAA-1994-F6ECA56F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4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EB6B4-0B3D-4C58-1776-343197D6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44646-E659-9396-14F0-F51CBFD73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0492B-7C34-3101-8FDF-C64C5FD9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12B8A5-9D51-5C0B-4AF7-B1E99D50D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BA3066-A14C-8163-43A7-0C22EACDD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3279C0-79D9-EC4E-64B9-9341F98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321E98-B242-BF95-D045-3928FCEE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A9BA33-7504-401D-C0E4-1C8BBAF1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8C67-EE45-56F2-20CE-2E9E28FA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619437-0BC6-8A7B-A5CF-82DF0E2F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1004B1-0FD2-938B-D951-96048B7A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9BF88-9E86-4076-937D-DAF60569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3AD76-ECE0-A8E7-1078-9CCFAA7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122A32-2058-2A07-A125-56E2B17C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D34C9-0B39-05D1-2BB5-6E6F28F2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9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47162-85D5-4529-4028-2F2759CB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28A1A-6157-356F-3903-3441C2FE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79B57-F4F6-4825-A6D8-A91BFC59F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6EF2A-6E77-C79B-5F4B-826D73B5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006EC-181B-2E95-39F4-6EFB1C14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804B2-DE99-B7A3-7766-603D250E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118BF-D6FC-0C62-D7A0-DEB3667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DE4788-8276-47E1-484C-E98809B4B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FB8245-6E7A-7918-CFED-D3263FD8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E4469-EB73-1142-2F13-C5415A72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D7D9E-4563-D3D0-C828-C36B3498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6C611-CE7F-B694-730E-663DC6E0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9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9F3D3-A7D3-CC35-F24D-6647BBB5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43F7-D620-CA9D-1DC1-7B8C1034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6816B-92CE-5A74-DC0A-A9D7B3EDA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5037-AECD-4101-949F-E818031DC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78C16-E899-76CD-E157-37977040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F45A8-B8AB-4270-B130-5E0FB2D0D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8C86-35F3-4838-8C96-5D29188C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1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786" name="Picture 2" descr="6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0615.主是甘霖</dc:title>
  <dc:creator>Yihao Zhuo</dc:creator>
  <cp:lastModifiedBy>Yihao Zhuo</cp:lastModifiedBy>
  <cp:revision>1</cp:revision>
  <dcterms:created xsi:type="dcterms:W3CDTF">2024-03-10T20:49:21Z</dcterms:created>
  <dcterms:modified xsi:type="dcterms:W3CDTF">2024-03-10T20:49:21Z</dcterms:modified>
  <dc:description>
615主是甘霖
1主若是玫瑰一朵我就是绿叶一片主与我心心相印，
2我若是一块荒地主就是及时甘霖他的恩沛然下降，
1紧紧的以爱结连任凭是风狂雨暴，同甘苦朝夕相见
2滋润我干渴的心我不再白占土地，开花结果扎根深
1主若是玫瑰一朵我就是绿叶一片
2我若是一片荒地主就是及时霖</dc:description>
  <dc:subject>
615zsgl
1zrsmgydwjslyypzywxxxy，
2wrsykhdzjsjsgltdeprxj，
1jjdyajlrpsfkyb，tgkcxxj
2zrwgkdxwbzbztd，khjgzgs
1zrsmgydwjslyyp
2wrsyphdzjsjsl</dc:subject>
  <cp:version>1.1</cp:version>
  <dc:language>zh-CN</dc:language>
  <cp:keywords>投影</cp:keywords>
  <cp:category>投影</cp:category>
  <cp:contentStatus>索引完成</cp:contentStatus>
</cp:coreProperties>
</file>