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A0EA-2C2A-10E8-8678-182F50287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97FCE-5D2F-4309-B061-CB472DD6F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A26C9-8344-3758-D4FA-A1544003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344B4-62B1-FF08-0DCD-D52C3027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AB110-68E1-1D5F-B0BC-B3DC1D14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35C26-C797-BED5-471C-ECD3D390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A9E24-E04F-E6F7-6072-E4A9ED98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B8C6-4FBB-830E-2EC0-A2BE57A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842D-E1D0-8322-0AA4-93734E36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5B266-7F5D-48E8-E7C2-166D7F4A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4E7512-4841-2FFF-24A7-DA26D146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ACE66-E1FD-7D28-4589-6384173E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C89D0-73BD-D461-23B1-C4D5395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D352-F9C6-E6E7-21DD-705BF4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0D39B-15EB-68BE-9CAD-B995AAFA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8CDCF-CFB3-63C5-3824-FC516189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D3C30-2D0F-9402-0C80-81E27C5D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9E87-FAA5-A0BE-1F72-853E30E3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4740-CBAF-8734-4E3C-5ADB529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E83D9-B535-4090-3FE5-B4A39824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327E2-A308-6B66-BF43-B693F555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C7898-E234-4244-0A40-B96422EE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0E353-6942-EB89-5308-D03AB65B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43267-1F00-C950-0F69-7F891CE1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689B5-E8E3-619E-A5D1-0E0A6C6F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4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9E086-1989-B913-1883-26F30F9E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FBFFD-3E26-8C59-125F-C6A897176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5B8CF-9A8C-0DF6-3240-54455DA6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32324-3BA4-C097-BC90-BE2B325A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72172-B908-CC20-8A7D-3F66FF74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D74B7-8CD8-D62D-7CA3-C7ED7CD1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9C49-161F-28D2-BBCE-A37A440D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5A127-98EB-A858-38A0-3BFDA543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6BC0C-526A-ADF7-7CFF-83CF2BC2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50FA9-3AFD-E969-5C8B-1CFB7FA6F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735FD-846E-57E0-4BC6-2AE969E82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17D3C-2352-8FB4-8171-80D5761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4EFD4D-5838-7F6B-2963-089FEAEC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5B2BD-B054-D63D-F7FC-C0CC6D94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CDD66-03FA-6D97-4343-FAEE31F1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59B95-4272-3D56-E3E9-1E4C0835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9B9AB-CDAC-450F-4B24-513EE53A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B2D5C-5066-06CC-AE27-864293DD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3179D-E536-93C8-07AA-3A118449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2FEAF4-A575-1406-FA87-84DDF4A5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96D20-9730-231B-F1A2-21262DB9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0C8D4-E7E5-306B-0097-8B284E7B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D5CFF-32B8-A03B-E37E-C5AC95EC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F26DF-DB49-10FE-3590-83C8AA75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387B8-F4E0-BCA8-56F7-F4F7AADC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45CA0-5454-C996-F652-35DA586E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5BEEF-8B5E-9B80-7F86-7E13142C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8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6043-4C9E-B9E7-1BAF-E74367CE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0B126-235F-E9B4-FC2B-A46A946F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14457-B8A8-6154-1383-6AE17E52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4924B-D7D3-58E0-9DA7-ECF6DDE0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1B6DD-BB73-C3BF-2DDC-104F74BB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CC324-E4AD-75FB-9BBA-5B397CC6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70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D2277-6075-D07A-BDEB-576FBF06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8DCC6-FB6E-8EBE-C129-35A0C396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C003-D10C-7EDB-B44D-955660CC0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C9B0-4FF3-4BF4-A8C9-24DA1F487F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8DEB7-5395-06E7-6CFD-EF0C536A9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7B404-FA86-F54C-C629-9AFB5EE9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B827-60FE-42DC-8FC7-548355BEE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 descr="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0616.主我爱你</dc:title>
  <dc:creator>Yihao Zhuo</dc:creator>
  <cp:lastModifiedBy>Yihao Zhuo</cp:lastModifiedBy>
  <cp:revision>1</cp:revision>
  <dcterms:created xsi:type="dcterms:W3CDTF">2024-03-10T20:49:25Z</dcterms:created>
  <dcterms:modified xsi:type="dcterms:W3CDTF">2024-03-10T20:49:25Z</dcterms:modified>
  <dc:description>
616主我爱祢
主我爱栋因栋名是坚固台主我爱祢因祢名是爱
主，我爱祢因祢名如同香膏主我爱祢因祢名何其宝贝
绝望的时候祢给我生命，优伤的时候称给我安慰，
哦主我爱祢将赞歌献给祢哦主我爱祢水远爱着祢</dc:description>
  <dc:subject>
616zwam
zwadydmsjgtzwamymmsa
z，wamymmrtxgzwamymmhqbb
jwdshmgwsm，ysdshcgwaw，
ozwamjzgxgmozwamsyazm</dc:subject>
  <cp:version>1.1</cp:version>
  <dc:language>zh-CN</dc:language>
  <cp:keywords>投影</cp:keywords>
  <cp:category>投影</cp:category>
  <cp:contentStatus>索引完成</cp:contentStatus>
</cp:coreProperties>
</file>