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5A11-08BE-9641-4FEB-8AF705D9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E02FEA-CB2A-C6D4-6B90-76C058508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71564-3ED2-1C60-E027-B7BEFFE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558A0-E008-38A5-0293-846143CA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695B3-3E35-0ECB-F9A0-0E49C54A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6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326ED-B2DB-70E7-BE1D-B79B2A9F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DB7E9-18D4-7F6B-5D38-E7BD65691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C8F2E-7716-C273-879B-B7B025A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74EF0-DA95-5BFD-B360-BB7AFBD5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71B02-B4E4-4AF5-4B30-70C1EB66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7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52F85-98EC-6EF7-044C-4FB26974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68744D-1B5A-4E68-9371-527E2015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BC7B3-EB4F-2C07-7A0B-C212DC6A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EF1B8-0C64-395D-F2B3-7D2EA441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3708F-22E5-D454-32FE-5E5F5D04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7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9532-2BA6-8E77-B46A-4B4179BA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A3068-939F-959D-C6D1-BA00269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C04D1-9475-4514-23F1-EB890894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6A6B8-CB73-3671-0CAF-5F4B4FA5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8338E-08CF-4329-0BE7-1D2C778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7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6C03-B543-E160-EFC0-4F64EE0D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A6A40-74FC-EC3F-DE8C-46B4E952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734A1-84B5-59FD-D3CD-19989498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5883C-26AD-695F-0118-F94CE812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8D054-ED91-B8FD-EAD7-B5DBDF9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DD65D-2874-6B86-C805-83572A0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EF526-466C-5D36-B59F-AB002CB4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F9428-CF29-23A8-8CFA-C060305B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41CC5-A5F0-16AA-7AB8-7FD3749C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E06A9-D0AB-9851-1FEB-88241FDE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C52FE-5042-1EAD-DD04-AB15E253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51A68-4DCD-CF69-778D-3256A131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5F172-90F2-4D9D-D44C-F5F8BA0C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17E21-77B9-334F-8763-513983A9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1B2414-6705-2DDA-9EAA-CFC8A5E09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23C69-48A2-45BA-55BB-EAB35FEB0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28A9A-6406-42B1-368C-5100749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001C9-E5AC-B124-B13E-80F9359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072B0-9D68-5687-662B-81EA1A50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458DB-85E1-D2EA-9874-ECA4E3A8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CC2FD-B429-B36C-6249-E557F1DD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9AC947-221B-4385-EAA8-6F3D7DDF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9E61A2-EB9D-B406-2FF7-CDE16F08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7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08E7D-3F65-F8B1-C51E-1109FA9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29D435-11F6-1524-4BB8-99392304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32217-F54B-7EB5-10DA-1E817FCB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F82E0-3B21-82C1-05BB-9CA283D8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32CA-6B60-49CE-116E-4B90D2FF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44964-F354-A2BE-3375-21B9396F4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C3A08-87C9-ADFA-5EBE-1B2AB343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D0C34-CBD0-5AF5-9B59-A96688D9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2A0BB-8481-31EF-0EC0-F3ED8CF9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8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8016-DA81-5CE3-5321-518CE8F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00966-8F69-2B67-1938-A23D8197F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103EE-A825-8AC8-E648-B1751F3D6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F7865-3438-BADF-8B6C-AC9805FA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ACEC-1623-ED61-B6E6-78A5EF35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DF02E-8AA7-9B97-5316-A2F37153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949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D6537F-AF8B-5510-0182-3DADF366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738EE-56E7-4CC9-54F1-AFDC0650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A77FF-D7FC-8726-DF32-CD1659697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6A85-1F7A-4C57-8BBD-C291E83837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F5316-3ADB-C6DF-2360-D74B6252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6D61C-93A1-A79A-4FD7-371053F02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E58F-1249-47FB-BF28-E10BB5ED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5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34" name="Picture 2" descr="6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859" name="Picture 3" descr="6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3860" name="Picture 4" descr="61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0617.歌唱主爱</dc:title>
  <dc:creator>Yihao Zhuo</dc:creator>
  <cp:lastModifiedBy>Yihao Zhuo</cp:lastModifiedBy>
  <cp:revision>1</cp:revision>
  <dcterms:created xsi:type="dcterms:W3CDTF">2024-03-10T20:49:29Z</dcterms:created>
  <dcterms:modified xsi:type="dcterms:W3CDTF">2024-03-10T20:49:30Z</dcterms:modified>
  <dc:description>
617歌唱主爱
1主耶稣啊想起了栋心中便党甜蜜
2世上没有一个声音把祢恩典唱尽
3虽然有时流泪伤心情感不能自禁
1巴不得今天就被提与祢同在一起
2世上也没有一颗心受完祢的爱情
3可是想起栋的同情优愁化为高兴
哦祢是园中的凤仙花祢是沙仑的政瑰花
祢是谷中的百合花使我不能舍下
617歌唱主爱
4祢爱多么长阔高深没有人能知晓
5主耶稣啊我心爱栋因被栋爱所系
6我虽然黑却是秀美常被俗眼误会
4蒙爱的人只能说道哦栋的爱奇妙
5愿祢带领我进内室与祢交往亲密
6像百合花在荆棘内主独看为宝贵
哦祢是园中的凤仙花祢是沙仑</dc:description>
  <dc:subject>
617gcza
1zysaxqldxzbdtm
2ssmyygsybmedcj
3srysllsxqgbnzj
1bbdjtjbtymtzyq
2ssymyykxswmdaq
3ksxqddtqychwgx
omsyzdfxhmssldzgh
msgzdbhhswbnsx
617gcza
4madmzkgsmyrnzx
5zysawxadybdasx
6wsrhqsxmcbsywh
4madrznsdoddaqm
5ymdlwjnsymjwqm
6xbhhzjjnzdkwbg
omsyzdfxhmssl</dc:subject>
  <cp:version>1.1</cp:version>
  <dc:language>zh-CN</dc:language>
  <cp:keywords>投影</cp:keywords>
  <cp:category>投影</cp:category>
  <cp:contentStatus>索引完成</cp:contentStatus>
</cp:coreProperties>
</file>