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AF223-1D24-9AEA-46F0-A33F6969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96BC2-200D-2916-86D7-F2201085C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C55B0-590B-FC4F-F95D-73E08BB8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F991B-31EC-906C-8E81-08B3736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69C83-AF4A-75A8-7657-6A723AC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DE84-9D7B-0301-8362-F8054FAD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268D9-FCAE-7C0B-2475-F3A77323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99E17-3BFF-C161-208B-BB513C71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F90E5-9C76-F655-339A-43AF889C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4E1F6-2367-6343-1366-0881993F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7D564-58AE-1BF9-2B4D-CC74696FE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97E45-193D-1565-86D2-46B37566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C08BF-ED6B-676C-D955-6CCDFC5B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5A26B-91E0-BA28-0DCA-75F1CBC5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25DBC-B54C-2ECF-E83E-8B5F35A8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1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4963-D118-407B-849B-00BD5087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0C395-0C89-2AE9-F982-D7B1D5CD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FCB1F-16C7-3E28-8962-4A0F840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67DBD-B334-3B74-AAD2-BA6B1EDD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F4E17-AC2F-22EB-0E07-151C0AF7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6724C-15C0-3E35-33B0-EFD9502B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D35BA-BE21-0BE7-50D5-A6750367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1436E-A4B3-7A77-DD0E-749E448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0D0F-0430-7B57-F436-BFFDD414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C3F2-8D00-19C1-6BE1-2CCB8C4D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509C7-343C-B305-AF9F-0DC9CE40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734D-4783-C1A2-E268-7482470A1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3EEA6-B270-DC47-3380-E80C32CC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74CC1-A3FD-313D-515F-EC11DF1F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5E3BA-8769-F2C5-AFF7-27AC62F5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4E0EE-3CA4-28EE-C270-06391E40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C931-E695-F6A8-19FC-C935A049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7AFF0-2D07-8FF8-F1ED-848326BD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80B96-FC9D-8E4D-FF43-F3AAE53A6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E8D30-AB30-2AF1-51DB-914F2E96C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7C29C5-1B33-59B2-401C-6B894F5B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533EB-13EF-D1B9-DF4B-28C1CEBD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B5E105-EBD2-58CA-267F-3D06A8D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00CC33-BFEB-5A0F-EEF0-169DB1EF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5910-1E5C-0023-98CD-D654DC8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7495A-4812-F158-BE71-E5B43671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DC92A7-C17E-71F4-956B-1B6E34BE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2B4DA9-D33B-0C2E-E8F7-7BAE1938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3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E7C8F-4DEC-71B1-0A63-57D10704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688F0-08C0-536A-A311-0DE6821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40103-40B4-2FB1-9E02-E2BE0B02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08441-1777-72DA-5052-ED93C826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F8935-4D78-53A3-1F9E-0A03B896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82404-D96E-F897-A290-DC42C5D4B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D065B-4C68-2A6B-FF30-04A5E425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F6C2C-C3ED-1AD5-125B-E46A41F1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F1DEF-5D62-C46D-FDB6-75C5E103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8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8465-4FF1-D6FB-1D2E-B1D3FBEA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80FC5-3682-5084-B4C7-14785B4C2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30702-3958-D71F-49C5-5DD11E06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B1CE5-F1F1-6327-F7AF-029AEEC1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D12F8-2D3B-E5C6-C19B-B73FCFA2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0F4BB-E839-AFDF-2429-864AC712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598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B9DA2-53C1-5B89-DB85-68B37CBE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345C3-C2FF-0B2B-E7A8-184A5E72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EE762-EFBF-26E1-9267-435875C9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44B4-D9B3-4B22-9366-DA86911B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62C62-897B-80E8-4B7A-829895591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40904-515F-A2A0-1F5E-2AAA6F158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0F79-7598-411B-93BB-C17885E3D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 descr="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907" name="Picture 3" descr="6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0619.每当我想起了你</dc:title>
  <dc:creator>Yihao Zhuo</dc:creator>
  <cp:lastModifiedBy>Yihao Zhuo</cp:lastModifiedBy>
  <cp:revision>1</cp:revision>
  <dcterms:created xsi:type="dcterms:W3CDTF">2024-03-10T20:49:38Z</dcterms:created>
  <dcterms:modified xsi:type="dcterms:W3CDTF">2024-03-10T20:49:38Z</dcterms:modified>
  <dc:description>
619每当我想起了祢
1每当我想起祢栋的慈爱永远在我心
1因为祢将悲伤变为欢笑栋总叫我无限的怀念
1我不愿再执迷情愿走上光明的路
1因为祢的话是我路灯我要一生追随祢
祢是百合花是沙仑玫瑰，水远永远开放在我心，
祢的爱像一片柔和晨光我要永远永远赞美栋
619每当我想起了祢
2每当我想起祢为了我流多少的泪
2栋忍受了十字架的痛苦叫我怎能将祢忘怀
2我不愿再软弱情愿走上牺牲的路
2因为祢的血为我流出我愿一生奉献于栋
祢是百合花是沙仑玫瑰，水远永远开放在我心，
祢的爱像一片柔和晨光我要永远永远赞美栋</dc:description>
  <dc:subject>
619mdwxqlm
1mdwxqmddcayyzwx
1ywmjbsbwhxdzjwwxdhn
1wbyzzmqyzsgmdl
1ywmdhswldwyyszsm
msbhhsslmg，syyykfzwx，
mdaxyprhcgwyyyyyzmd
619mdwxqlm
2mdwxqmwlwldsdl
2drslszjdtkjwznjmwh
2wbyzrrqyzsxsdl
2ywmdxwwlcwyysfxyd
msbhhsslmg，syyykfzwx，
mdaxyprhcgwyyyyyzmd</dc:subject>
  <cp:version>1.1</cp:version>
  <dc:language>zh-CN</dc:language>
  <cp:keywords>投影</cp:keywords>
  <cp:category>投影</cp:category>
  <cp:contentStatus>索引完成</cp:contentStatus>
</cp:coreProperties>
</file>