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D29C3-AC41-1F0B-B14C-8CCC06F4D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085E9-B6A7-4CDF-A223-D3B7B319F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416AD-B7C7-B74E-7933-FC1433AA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25774-DE95-E17A-2936-87406223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8934D-A458-44A4-9109-BBF91EFB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6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79031-7B4A-C820-C39D-CC21D50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85383-885A-8D42-F023-694F5DE2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050E5-7BFA-CA20-E4CD-BB0EC506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FB9A9-07CF-4FB0-8A47-7AB5107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86392-E560-A764-A624-06EA656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F4D9AE-7A29-60A3-CDB6-74E9EEC4B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11226-89F8-1020-1B07-DC355E51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4695A-7B46-F3C0-4571-1DD5B79F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17B9-13DF-E4A5-BC05-421102CB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EFC03-FC0F-ACD7-556F-02C815A0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8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7D25-CC14-EBF0-8C52-9967C7E0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11E62-90BD-77EE-1E33-74895BC6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69B-2735-1A62-80CC-1E52AD6C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C4D3D-D164-8603-CCD7-8D3BF7CC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FF5FE-41DB-00C2-0632-7FBC1246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0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95C2F-94F4-56FA-A0E1-D8942761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E24105-8D64-AD53-8F4A-0ED15C82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0A924-BF02-98AB-B635-0C00F68A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C3E54-CF2E-99FC-7071-B843CDA2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830C9-E1E4-777E-143E-219632B2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8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68AB1-23FC-AD2D-26DF-CE381616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E851C-1A77-87A8-43E2-39CC6136E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237B7-CEF2-51B5-57E4-98555B09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C3823-EB56-9C40-DD8D-DF2360F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F1FC1-A8A5-43AC-52C2-C9A48EF7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22B0C-3B24-7085-6D79-4AF6207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8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A4ED-0CAD-5C41-4A48-DF8AE7DD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D7643-7D2D-70A2-E57B-5608A2E1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39BD8-4D93-1D8E-898B-3FFC978A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1834D-4D1F-53D6-3958-75FEF1433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FC672D-4567-B3CD-C67D-40B481493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C2C35A-6F2A-7B41-F149-2472A429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82E980-1ABB-AA68-3EAF-6CBE40B8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FEC80-E00C-32E9-22B7-6CADE98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1FFC-3645-61AF-289B-D72FC661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8FAC1B-AC74-77DA-45D4-055D2040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B7936-968C-8D73-E848-065EAC1A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2B3B5D-5262-A194-7158-025A26F6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8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74AD1-CC10-D4EF-085F-F8B09D5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B5F207-9662-FC01-4B77-86981C6D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15D21-6400-D076-85EF-4824F361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E886-9FD6-6268-13DD-43639BF2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3A717-53DC-FBFA-9074-BB09B135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C26F8-CD8E-01DD-1D6E-89173ABC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6EF2C-D412-283A-A549-47BADA9A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97B7C-BF26-2EC7-47DA-8B44A710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3A9F8-C1A2-788C-8BF3-D862265A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CDA3E-8200-FF08-00CF-2037809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65B72-855B-1EA3-E133-A75EE054D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3C917-DC8F-C653-A161-E9660298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1657B-4F18-35D6-E952-BED0C87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48AF1-CB11-7D80-C488-CAC1E089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43527-97E2-ACE0-1959-664AF710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491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1EE74-7AA0-8CF3-79D1-FDFD40BD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E9A3D-4AF9-13ED-696B-CD0B23CA7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FA8-600E-327A-4177-17DD0262E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26AE3-432D-3A6D-E3BB-9F61D0960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E02B5-EEA0-42AB-F11A-9EBB531F7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1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906" name="Picture 2" descr="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0620.主爱说不尽</dc:title>
  <dc:creator>Yihao Zhuo</dc:creator>
  <cp:lastModifiedBy>Yihao Zhuo</cp:lastModifiedBy>
  <cp:revision>1</cp:revision>
  <dcterms:created xsi:type="dcterms:W3CDTF">2024-03-10T20:49:42Z</dcterms:created>
  <dcterms:modified xsi:type="dcterms:W3CDTF">2024-03-10T20:49:42Z</dcterms:modified>
  <dc:description>
620主爱说不尽
1耶稣向我所存恩爱舍身流血还我罪债
2我主受难戴荆棘冕被人凌辱沫吐满脸
3我主时常与我相亲，亚安喜乐充满我心
1使我得免永远灾害主恩爱说不尽
2使我得蒙救赎恩典主恩爱说不尽
3有福指望何等光明主恩爱说不尽
主爱口舌真说不尽主爱口舌真说不尽
耶稣向我所存恩爱口古真说不尽</dc:description>
  <dc:subject>
620zasbj
1ysxwsceasslxhwzz
2wzsndjjmbrlrmtml
3wzscywxq，yaxlcmwx
1swdmyyzhzeasbj
2swdmjsedzeasbj
3yfzwhdgmzeasbj
zakszsbjzakszsbj
ysxwsceakgzsbj</dc:subject>
  <cp:version>1.1</cp:version>
  <dc:language>zh-CN</dc:language>
  <cp:keywords>投影</cp:keywords>
  <cp:category>投影</cp:category>
  <cp:contentStatus>索引完成</cp:contentStatus>
</cp:coreProperties>
</file>