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F1D2-EB76-470D-EA4B-0FFFCC91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619D9-2C99-82A6-286B-B81ABDA4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D8047-139F-1AE2-56D4-D519163F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3EDAE-BA8F-BF2D-081B-6324943A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D38A-36E3-2B31-AAFB-011F360B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00A2-306C-EEDE-B687-A7850595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EF43D-CB11-7D76-3AED-D0DAFB9E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9AC1-355C-8716-905D-DF3D95DF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8CA68-35EF-E982-DCF0-0CFC6260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054C1-2AEE-854C-4D7D-FC14C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D251B7-B286-1472-66C2-9EBA3A245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F2176-4967-F716-45C7-82D4A182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FF3A2-7592-2458-BBC8-B540AA1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72BCC-C64A-7A93-A577-830EB727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95C55-DF36-9544-ED75-608598D0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9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E0F3E-3E5E-6F99-B2F6-7D0DB4FC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CAA63-E8CB-8126-61EC-F22706BA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A45D-A0CD-1C32-6BCD-F94C101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63F35-AE63-BA67-63FF-C07584D6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2724D-E9C1-78D0-976F-E7DA1451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0EB0-9045-ECB4-590C-2E31E83E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98757-1153-722E-F493-CC923BBD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1D9CF-063B-80CD-D623-05EAE9B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DFED8-862C-537F-76D8-4763082B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B1FF-725E-36E1-1C5C-7B4823C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E6259-343F-8D6C-EDB7-40ED206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053CC-A221-6E8D-0C05-763CAE2D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3A354-FD68-8BF7-9858-D496A4CE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B2A4D-01A8-845F-4D82-87DB9931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08FA7-D62A-2EDF-FF1C-784A568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6B53D-B040-49D5-C5FE-F009B39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A0339-9C83-3F2C-B7BC-9534899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F8190-B17D-ABBB-EFE0-06B6A83D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E45A7-7A64-B235-0DA1-2346BE26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24B23-8D17-1F33-2D15-84DF2C553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1365FE-56D2-7AF7-1A54-F6049639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053416-6EEA-7C39-DA26-276110EA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EE3B4-14D5-D5D8-92B0-9B63EBE1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2A664E-AFC8-62CA-D32D-452ECA30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3DF0-75B6-EC58-73A0-33B2418A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49090-E162-B1FF-3A2A-E200448B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9B45F-D097-69EB-9BAB-D340C0CC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FDFDD-E078-DE8B-6925-B94D19C6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ABDC5-3FF9-53FE-D5F1-1C2389A0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30B11B-D3E5-577E-4FA8-A4CA0AE8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228F2-8F35-17F2-CB4E-46B6C04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87E5-9454-C300-9AD4-C461D7E8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CB08D-FF85-457E-7A23-220EAD86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2E2E-92F0-9CE9-9026-A59C5902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7CD73-B804-168E-A371-2C1415EE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81AA6-8ABD-0A52-22D5-6B34214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32774-01FD-ED2C-863E-63E6E377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3E9D5-777D-803F-8F78-7F4FF2B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8B54FF-8161-5B34-5995-E7657B96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3A3C5-27D4-A6C8-2CF1-57B8D58D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2BAB4-6EA0-740A-8377-8DB94CE7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651C8-B7E1-8D5C-9EE9-F602020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FBE9-6986-0CC5-05CD-4123902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C2D6A-14A7-FC02-A3C9-4D269223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E4562-ED2F-3EBD-5C47-1A4E5E27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FDDD2-F990-2740-A7C2-00F6FEF2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7ACB-DAE6-4EF2-A6DE-C5B4F8E261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B1E94-CDFB-7557-4463-7D1D73D5D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0191C-A0AA-6763-7FFC-D00238E4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59E0-9D5D-4E2C-AEBE-34487B9D9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0" name="Picture 2" descr="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0621.赞美诗歌唱不完</dc:title>
  <dc:creator>Yihao Zhuo</dc:creator>
  <cp:lastModifiedBy>Yihao Zhuo</cp:lastModifiedBy>
  <cp:revision>1</cp:revision>
  <dcterms:created xsi:type="dcterms:W3CDTF">2024-03-10T20:49:46Z</dcterms:created>
  <dcterms:modified xsi:type="dcterms:W3CDTF">2024-03-10T20:49:47Z</dcterms:modified>
  <dc:description>
621赞美诗歌唱不完
赞美的诗歌唱不完感恩的限流不尽
奇妙的平安从天来荣耀的盼望存心头
有祢我心满足有祢我灵喜乐
有祢同在还怡甚么有祢完全够了</dc:description>
  <dc:subject>
621zmsgcbw
zmdsgcbwgedxlbj
qmdpactlrydpwcxt
ymwxmzymwlxl
ymtzhysmymwqgl</dc:subject>
  <cp:version>1.1</cp:version>
  <dc:language>zh-CN</dc:language>
  <cp:keywords>投影</cp:keywords>
  <cp:category>投影</cp:category>
  <cp:contentStatus>索引完成</cp:contentStatus>
</cp:coreProperties>
</file>