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42AEE-8848-E47B-D681-EF4044047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5FA5B-931D-EEA9-C722-5B67A348D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5722F-8113-C1FD-0749-6005BD40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84486-FB48-F55D-34F8-0CF4E802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B7956-50BE-1A6D-B651-D9A1488B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0998-2D76-6D10-9EFD-A26D62AC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CC678F-2CF8-4301-6ED2-52A114223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DA240-2144-5F2F-22E6-6CD58957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C0DD0-DB45-B029-24B6-C23D65B5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422D-EDBF-5F7C-BF49-C00E43D0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2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849B0F-2396-DEAB-36D6-DDB829750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C0EC6C-F4A1-0241-924E-E1F553C8C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133A2-9081-C3ED-A551-8658053D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FAA48-673E-91DB-577F-3C27264A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E23EB-D89C-37E1-9B7F-15182561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6E98D-71F5-42A2-BFE1-22EC5B02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A48F-8593-8E77-6643-31A6E365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52B9B-FCC3-999D-1EBE-FBB02A5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F531C-0EE5-55B5-CB1A-90AEE7B6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C7DF7-4E4F-A326-A631-CFD01AE3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9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02659-F4BB-BCB5-33FE-11282314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7FE2E-13A2-FB2C-05C1-5EA8E99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BB6C3-9DD3-332D-9761-6C7658F4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1CAFA-128F-C7B1-B84D-0570917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7819C-65AB-AA5B-106B-3B90EFF1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14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42F75-8DAC-818F-0B44-60D4974D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CB455-3894-7CEC-0472-73BB28391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1EAC9-5519-9F3F-5BB6-D65BEACA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F9237-0FB3-BB0C-9105-5CC67D4A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FE122-B948-1CD5-0C9F-6E9D8F45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6F83F-F2C1-5642-76E9-5E3BE469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7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B1C37-2A3A-EA1D-7146-3FE417DF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B0BFE-5C8C-64F1-9701-12B1556FD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D69EF-0E4E-24FD-DE3F-BE4A4ACF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B9B328-AE68-3273-6051-0AFF22D99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891D8-008F-A442-0EA0-B7B2F96AF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7ADB51-67F7-D712-142A-7A328BE3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421A9-A813-CC2A-3542-931647C1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20B4C4-53BA-112C-3082-A70E7AD6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7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025A-3649-F59D-0EA0-195C84AA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768B8-B74A-78AA-BD3F-5D9EE670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881BDA-590A-C65D-5F61-A77C78A2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6CFA4B-F9B5-1DB7-A9E0-B83A86BF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2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EF1D9D-2EE3-D4CB-51A5-61A29180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BDF52E-CDBC-E318-ECE5-0217738C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8DAD1-1EDD-6513-5FA5-A6F9FBEB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9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88466-182E-EBF3-0E49-CDB119BB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F1ACB-256A-4332-D306-4CB090A1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B561E-674D-18F4-41CA-34789EC0E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E2141D-A768-05CC-B370-67B591AD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C8C97-AFE6-BD14-94C7-839F695B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36544-0A37-6493-DD23-78EC63A9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8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76CE-4747-17C7-B184-A1008AF6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841B8-D4FB-0CAD-5F7E-03B93DC63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F46E3-47CA-257C-98DE-42466869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D58CCE-3351-59B5-B48C-7AD4ED31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DE740-51F6-844A-0F3A-D065D81F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9DAF5-AFE7-3ACA-224C-0374D767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30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654936-2857-1436-49E5-A1EE87CF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51A2B0-BA5F-3B00-2F9F-DED56D62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CD5CE-60C2-A228-53D6-9B14A179E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C5C7-F8E5-4972-BDF8-715EEBF2494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DF275-16C5-B5EA-128B-6120F44C5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66C8D-C5BA-6E1D-5375-1BACF973E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8630-BFC1-4F13-9E7F-436826156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954" name="Picture 2" descr="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0622.赞主慈爱</dc:title>
  <dc:creator>Yihao Zhuo</dc:creator>
  <cp:lastModifiedBy>Yihao Zhuo</cp:lastModifiedBy>
  <cp:revision>1</cp:revision>
  <dcterms:created xsi:type="dcterms:W3CDTF">2024-03-10T20:49:51Z</dcterms:created>
  <dcterms:modified xsi:type="dcterms:W3CDTF">2024-03-10T20:49:51Z</dcterms:modified>
  <dc:description>
622赞主慈爱
上清辣智费集中车泰绣店花平寿粉
S艺乐好发
乐摄琴帮公拿楼登富婴器烧
7主使我们活着为栋直到天上同聚集</dc:description>
  <dc:subject>
622zzca
sqlzfjzctxdhpsf
Sylhf
lsqbgnldfyqs
7zswmhzwdzdtstjj</dc:subject>
  <cp:version>1.1</cp:version>
  <dc:language>zh-CN</dc:language>
  <cp:keywords>投影</cp:keywords>
  <cp:category>投影</cp:category>
  <cp:contentStatus>索引完成</cp:contentStatus>
</cp:coreProperties>
</file>