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92E61-FFF3-FFEF-3E52-855FEE3EE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9B33B7-D95E-ACA7-DAE8-C022034BD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B0890F-9259-5FF2-5260-293A3AF7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D86D-A183-4ACE-96E0-CFE2E2F31C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F077E1-696B-A348-E568-A7FDA59D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4F87EB-244A-015E-610B-43B6EE1A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E48F-C7F4-49F8-BCAB-62701B752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11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4549E-97B8-B573-BF7D-8778F317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965D7E-1B23-57B0-117A-06507AF61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97A09A-3CD3-9F54-01EA-C322234A2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D86D-A183-4ACE-96E0-CFE2E2F31C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7AE16E-D8FF-A254-9366-0A9F0A1DB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E9E676-1BD1-8997-0CFC-53E77263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E48F-C7F4-49F8-BCAB-62701B752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11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DE1E2E-DF1C-338B-D917-FF898AF03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3FDBE9-0A88-D730-5872-2EF7EC0DF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FDB27D-F88A-028D-8B5D-6F94011A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D86D-A183-4ACE-96E0-CFE2E2F31C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4F7D11-ADF6-DA99-DD83-E2E8FB38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69296D-713A-4B12-6469-2039AAE8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E48F-C7F4-49F8-BCAB-62701B752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49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141F1-A2EB-E198-7F93-8AB2861A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02C69-E74B-A516-55C9-902F3D8C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636F3-DFF5-DBE4-1C9E-82C224267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D86D-A183-4ACE-96E0-CFE2E2F31C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A22AC-1B77-13BA-6482-104A9688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06F54-4A47-98B4-1E63-83E399A0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E48F-C7F4-49F8-BCAB-62701B752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27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BCA2C-7B99-3E8A-855B-1982F63BF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F3270F-105C-7997-409F-3104A7BF2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64B89-2670-CA37-2410-1BD7CD2E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D86D-A183-4ACE-96E0-CFE2E2F31C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13E80-0386-0BE9-90DC-F45156C84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3FF0A-7D62-90A2-39B3-B90A0BE8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E48F-C7F4-49F8-BCAB-62701B752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71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5B146-5C0A-D8D6-546E-C9B925BA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981B9-A3B2-A258-D42D-E19DB9590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CC780A-24D9-6DB1-88DC-4515D098E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F1F4C4-DB5E-52E3-FCE8-30D8636E9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D86D-A183-4ACE-96E0-CFE2E2F31C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CC549F-CB9A-3F49-28D7-FAF43832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D8688D-BF2B-0012-9908-1AB6B9EC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E48F-C7F4-49F8-BCAB-62701B752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44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98D2D-AE6F-73A1-0C04-2B66D863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590D81-98B8-2CD4-82AB-F2F156EB0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5F576F-3647-B051-7200-71569F8E6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DCB724-4BE7-CCD8-32A3-1E6FF3B53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F7E977-75D5-3FD4-779A-F7AE4B28D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42EB8B-54A7-5898-4CAB-48D873FE3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D86D-A183-4ACE-96E0-CFE2E2F31C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7C167E-732D-5A03-F442-8340A031C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5F0D9D-2028-DE48-4645-A52AE0EB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E48F-C7F4-49F8-BCAB-62701B752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34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1DDC2-1475-78BB-94E8-88683F1B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72CDC3-073F-01A3-2D91-630CC8C6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D86D-A183-4ACE-96E0-CFE2E2F31C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D94546-E339-1740-4FD8-7804738F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BF5689-F881-2D40-A42B-E6795FF8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E48F-C7F4-49F8-BCAB-62701B752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75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3162EA-D9F4-4C47-DF29-E89B05BC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D86D-A183-4ACE-96E0-CFE2E2F31C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88618D-1547-0058-0C9B-8AB2CF9D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4D86F6-641E-8642-03A5-8F7CFA72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E48F-C7F4-49F8-BCAB-62701B752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30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5C888-C90C-284F-652E-D5B3B223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53FAC6-D192-1776-CD7D-5BF7410E9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F50F27-407D-6682-3908-8407AEAE6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423691-7186-6370-2EA9-2D25D684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D86D-A183-4ACE-96E0-CFE2E2F31C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D0EED8-1756-A4B4-D94E-25999A76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85B506-EAE9-D936-58E3-E3C8FF02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E48F-C7F4-49F8-BCAB-62701B752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87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92AF7-EA2D-9A01-F01A-871313C36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8CB1E9-578C-7BE4-20F7-E81B34D1F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8FBDE0-AB84-0408-C245-E4ACD93E3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4A65A-2A35-788E-5A0E-AA01D9C4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D86D-A183-4ACE-96E0-CFE2E2F31C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547220-04EE-0360-51EB-3F7F181A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11EF49-7558-3B82-7F03-2E01BD3D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E48F-C7F4-49F8-BCAB-62701B752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2556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B85BDA-3C19-1FF7-C145-467BD980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9FF1C-3210-4888-519B-6C1BF09D7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632F0-DDD8-E122-C63E-A1203B952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CD86D-A183-4ACE-96E0-CFE2E2F31C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A800B7-0391-AB5A-8F61-6E481DF0C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B7E95E-F3AE-A4FE-4B23-F349BB5EF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6E48F-C7F4-49F8-BCAB-62701B752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43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1026" name="Picture 2" descr="6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0625.他作王直到永远</dc:title>
  <dc:creator>Yihao Zhuo</dc:creator>
  <cp:lastModifiedBy>Yihao Zhuo</cp:lastModifiedBy>
  <cp:revision>1</cp:revision>
  <dcterms:created xsi:type="dcterms:W3CDTF">2024-03-10T20:50:04Z</dcterms:created>
  <dcterms:modified xsi:type="dcterms:W3CDTF">2024-03-10T20:50:04Z</dcterms:modified>
  <dc:description>
625地作王直到永远
在末后的日子里主要树立大旗召聚万国万邦，
耶和华殿中的山必高过诸山，高举过于万岭
万民要流归圣山万膝要脆排万口要承认，
万口要承认，万王之王万主之主池要作王
直到永远直到永远</dc:description>
  <dc:subject>
625dzwzdyy
zmhdrzlzysldqzjwgwb，
yhhdzdsbggzs，gjgywl
wmylgsswxycpwkycr，
wkycr，wwzwwzzzcyzw
zdyyzdyy</dc:subject>
  <cp:version>1.1</cp:version>
  <dc:language>zh-CN</dc:language>
  <cp:keywords>投影</cp:keywords>
  <cp:category>投影</cp:category>
  <cp:contentStatus>索引完成</cp:contentStatus>
</cp:coreProperties>
</file>