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4A901-CF36-C785-F67C-B98225B8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2B6A00-CA5D-75C2-56DF-8C67ECF7D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DDFAF-D8B7-F40F-1E9B-8112F2D7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BEE91-D86E-7F1C-D56A-7455E216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D084E-9CBC-9FE6-10E1-35D9119C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811D-C1C1-CC6C-8D4C-060FC447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E8FA6-6B5C-5E53-26AB-DA64DA8C9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6FE80-E659-E5EE-8582-D4BFFB51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C6B84-8E6F-4DE5-2019-A0E65AC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04E79-4102-FE31-E614-BF5D424D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5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DBE6A6-3D96-4EB7-5F58-E54AD1E0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A422F-0C72-6823-9D94-E14FFA4BC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DC525-A03A-E10C-6220-24C4E44E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48182-31F5-8C1F-3979-475505D9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303D-A458-83C5-826B-C6D41BAA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8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762F2-D886-8B97-0E05-B1280E90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58749-5FA6-593D-0239-7A9DD648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CB4A1-C39E-1CDB-2E56-20C88A52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63E3B-C59C-7DC4-BEAC-9AED46CB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40790-E5FD-4FD7-B4C9-08595C88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9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E266-B3DC-569C-F027-2C910399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C882F-9197-7796-EA13-E249EA48D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FB37C-FD04-5A51-2564-278CCE07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E8BDD-695F-2D32-79EB-DABE02F0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EBEE4-5ACD-49DE-4330-460D98C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A6282-252C-D553-B725-79674759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005AC-202D-A0A1-D98D-539BCDB82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39980C-C7D1-A035-857A-DC970A4E8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1D4CB-2221-0AB3-C95E-A2B24E9F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B8A71-CF9A-098F-AF07-ECCAD766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46443-F3DB-B278-2AC8-D3099F64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8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3FB92-08C0-EAED-10D3-6FAA5B28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9B040-6684-2789-BB9F-2E45D61E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B10F64-3824-AB45-0050-F637A41A6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1CC6F4-C8C5-97EE-86A5-B431AE7FB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59C50-B026-85AB-6F7D-C6CE6B16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2DC886-6A81-71A1-DA3D-482B0E5F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96B44-63D7-3CE3-2AEB-5FD81C3B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D82EC2-5116-9491-2B13-08200382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8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29129-6686-4779-1CF4-E9909F62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79C68D-2680-A5D5-57AB-E3ABBAEB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FE4FE-B462-EBBA-513D-3E15C27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F729A6-EC32-5CD5-6CAD-55D9658C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08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1B015-3C3F-A266-F304-BE76BCEE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EC231C-7555-628C-1204-0C530FA3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1CD50-4BAF-D04F-6EA5-80DC24A3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1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601B6-8CA2-9A04-0696-8B0B1873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D6FB0-D582-A0DE-2CA1-09CDEFD3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B1484C-8159-B515-AF61-717B84F4C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E7721-B31A-59DF-0C43-DD26F98C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1D035-34D0-0822-B534-1C237827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A87B9E-A903-3BE0-2CF7-406283AE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2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CDD78-F8C8-8C1C-335C-3DFD64FF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8EF7F4-9947-6F19-3142-B32323D1C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ED537-B3FB-7865-E5F5-0C76D1E8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83492-E0BB-F1E3-4E9F-917CD586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2823A-9612-2023-4364-DE097B9D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0481B-6108-0798-28EC-99B3ED82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859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04FB6A-0D4E-63F2-2C5A-D0D76EFE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2E5E3-0885-E2A1-E7B3-AA4D2C8A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AB896-D74E-DDB3-D673-43B1EEAED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0EFD-7DD5-4CF4-8838-D33DF90C02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C9808-4B72-482A-E93C-3C3AC58E3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ACC71-E310-2E2E-AD2E-B56FC5FCB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7628-275E-4E26-842C-76CE4DA70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098" name="Picture 2" descr="6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0628.我已经懂得怎样</dc:title>
  <dc:creator>Yihao Zhuo</dc:creator>
  <cp:lastModifiedBy>Yihao Zhuo</cp:lastModifiedBy>
  <cp:revision>1</cp:revision>
  <dcterms:created xsi:type="dcterms:W3CDTF">2024-03-10T20:50:16Z</dcterms:created>
  <dcterms:modified xsi:type="dcterms:W3CDTF">2024-03-10T20:50:16Z</dcterms:modified>
  <dc:description>
628我已经懂得怎样去选择
过去的我曾经流落能徊伤透的心是一片空白，
今天的我竞然蒙神大爱，因池让我懂得怎样去选择
万事皆类土耶稣为至宝，谁也断不开我与主的爱，
我已经懂得怎样去选择，耶稣耶稣永远是我心所爱</dc:description>
  <dc:subject>
628wyjddzyqxz
gqdwcjllnhstdxsypkb，
jtdwjrmsda，ycrwddzyqxz
wsjltyswzb，sydbkwyzda，
wyjddzyqxz，ysysyyswxsa</dc:subject>
  <cp:version>1.1</cp:version>
  <dc:language>zh-CN</dc:language>
  <cp:keywords>投影</cp:keywords>
  <cp:category>投影</cp:category>
  <cp:contentStatus>索引完成</cp:contentStatus>
</cp:coreProperties>
</file>