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D24BF-FFE9-CBC7-F3CC-36807DF2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CAD74-4CB7-DF35-599F-ED312AA05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4945-7984-D54F-62AD-98EF653A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8204D-393E-75F4-4AA7-752FE5FB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E976-0CFB-1755-E478-132766B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2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98759-A72B-99D0-6688-391BB48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CB500-0EF4-6419-C7E4-AD00CC1A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F84F4-1544-F721-6138-32C26298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4E2E-B8F9-2276-F065-3143F787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F1C3-49CB-49B0-6894-E02D54C6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9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3704E-2230-9FB1-BA62-7E2AECB49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B3A4E-218B-8D59-5BE7-E2DF493A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7B58-106C-7F29-BF07-45CCEED0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CFF7B-1407-EC62-7F3F-39DE74F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14A2-5C6A-EBC8-0C3C-38CB7AF5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C86C-58C6-C8AF-CF59-96FF05DE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104DB-43D3-1F24-9A74-596671B7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00BF6-F832-F3A4-21FD-9F888D6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2F8BD-96C0-E571-EEED-CB9BDF5B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FF9B6-75B0-292A-8A18-E4A3B83A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4C14-6CF6-F04C-B677-90CD137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9FCD9-7A25-C669-EA35-AB4DE80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EE512-3B75-4EAB-41F9-969276F6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1FA9A-42BC-ADE9-B98F-27971C89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DA74A-5EF1-EFFD-448B-BF2FB74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AB63-2071-0084-B304-69D2AEC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A36EF-A5FF-799F-1FB7-E8EED56F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66CE-828A-3EBD-C8A5-89697ED6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DF6EF-22C5-D33D-3F00-2C2A21B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7C2D3-59EF-8E0D-3507-494C322A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31FEB-1E63-AF70-F281-695813A3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1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D90A0-8BE4-8D56-C346-00F64EC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F0F7F-6FC7-CA53-27E7-2383EF2C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5EA2A-89BC-2A8E-4AB9-A794E0A1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E09A1-8B49-A016-0129-0534521C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1E9AE-839F-1CD0-91FC-DF223006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68EC8-6538-8886-8CC1-E985B77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CE349-6679-B9EE-172F-14CCE5A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A1AE6-0E02-FDA3-409A-7039B9EF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D22FA-9C32-9A79-5E66-AF42D81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391B4-65C1-1842-5B05-177DB58C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DA5FD-F311-CA58-CDA5-A3E7DE5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535D0-EFB3-271E-4CAC-B326C47C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F23FF-5BE7-741B-439E-B250BDA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B419C-FD9E-F6BF-0A8C-2183760C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C563F-3F46-0429-CC7C-AA7A8F3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21723-203B-496C-D037-AC15D53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263D4-A5F6-8C0B-C957-BD87DA48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F2BFE-04E0-9BB7-7554-93832E36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8A572-3BD1-2C53-3DB4-C0A8CBE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A90A2-798B-83BD-DC11-8C36E34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FBB90-017D-DD59-DD6C-EF94623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054D-C9F4-95FB-0204-8C73BC0A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02E24-1833-DDC2-43DD-BFDFC6C7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E663E-9FCA-4BA4-7FA4-EF42A9D9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0881C-FA4A-6336-B1E2-BCB3EFE5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A8B62-9AF4-436F-03E8-4EF7A1AB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83706-07A1-27E8-E839-53016C53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15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AE8282-9F71-925B-92C1-D5387C9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26FDE-4AC9-964E-4E59-027AA2D2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2A38F-87D2-DB2C-4A50-6ABAC414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31F1-5CB2-42A7-9BE0-8A677F157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4A83-9F97-FC40-0D93-DF84216D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7E316-AC76-EDEE-371A-71FCBE2BE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891A-B0EA-4D94-ACC9-BF9673752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6" name="Picture 2" descr="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8"/>
            <a:ext cx="9142412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0630.主我心说爱你</dc:title>
  <dc:creator>Yihao Zhuo</dc:creator>
  <cp:lastModifiedBy>Yihao Zhuo</cp:lastModifiedBy>
  <cp:revision>1</cp:revision>
  <dcterms:created xsi:type="dcterms:W3CDTF">2024-03-10T20:50:25Z</dcterms:created>
  <dcterms:modified xsi:type="dcterms:W3CDTF">2024-03-10T20:50:25Z</dcterms:modified>
  <dc:description>
630主我心说爱栋
主我心说爱栋爱栋坚定不移
因祢救我死里逃生进入新天新地，
泪水从眼角滑落想起祢我便觉甜蜜
主我心说爱祢再说爱祢，吟唱着爱祢的心曲</dc:description>
  <dc:subject>
630zwxsad
zwxsadadjdby
ymjwsltsjrxtxd，
lscyjhlxqmwbjtm
zwxsamzsam，yczamdxq</dc:subject>
  <cp:version>1.1</cp:version>
  <dc:language>zh-CN</dc:language>
  <cp:keywords>投影</cp:keywords>
  <cp:category>投影</cp:category>
  <cp:contentStatus>索引完成</cp:contentStatus>
</cp:coreProperties>
</file>