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22290-D594-42F1-949C-F61A3BF3F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8CE0E-5B4F-40BB-367A-0351DB04C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1703F-AB64-EF13-8689-ADD56B9D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36F0B-3482-0934-CACA-89392F20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9A817-9928-D9AC-EA02-8FF320E8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4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6AA1B-D532-0260-E794-B1960260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4E63B-F83B-3CCE-0F5A-42EBE53EA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EF28-6C25-B2B5-01FB-1BF0E2A8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DFDC1-9AB4-0ADE-F979-D2900D8C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545F5-EB06-850D-20C5-29BA96AC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98E721-3AD2-94AF-0FB6-66F43C7B9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97B1D-C776-5050-B34B-1B64FB9A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2E5C0-5412-1D82-B522-BAF2DDF4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B7D09-ACA4-09E2-509C-11097287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3E721-2E91-35B7-5E0D-9AC74459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7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DD69-8E96-EAEA-5DC3-14ACCB7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469BC-C413-4E23-3AEB-75BF5E16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767A2-70CA-52F3-16FC-C626F0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F96DE-128B-A08C-64A0-A909ED2F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FB1E7-899E-88AC-6443-72A428C0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CE07-F950-D352-02AA-1AF526D8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87FD1-0870-742B-FB39-F1833709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1222F-D986-BDB3-2D3F-E25FAB63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C2A6B-8424-CF61-BA51-67E46009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A9184-6BE0-FA64-B09C-00051F1F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6AEB7-2A7C-6BC3-6D58-41C4191F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EABE1-BD0B-E74B-A41D-0DF793E4E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18C69-DC37-9ECF-3374-94D65D13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B3EB5-ED59-AB5B-51FF-BE3E9C19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55AEC-857C-B7A7-255B-7361698D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3F65B-AD9C-B642-4F57-6E584737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7301-5BF6-CE08-66DE-ADA86166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52F3D-295A-4DE8-69BF-7F6464A6C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4B0F9-56A7-47D7-0B0C-EB7E5F1A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F81FF-1184-F2C1-4B15-52B663A01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69EAD-8F5C-F0D8-FFA1-E69C54CD0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E43A2-853F-6EDC-8347-63660C6E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7BF78-3834-767A-E77E-6F2E33C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F85C3-20CE-699F-FC2A-9A27B6B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AAFE0-4244-3CE9-4A66-5FD6E02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980D66-E9A4-37BC-BF80-B6BD62FB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F7C091-1705-3281-2F5A-639C7C43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FF65A-2EED-0B57-F0F3-69E0B5CB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F9D513-8ED1-2961-5A16-DA8C32DD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39AAC-C666-1C4E-4A73-6BEE339E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357291-AA0E-FF0A-9822-6B6B7937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079B8-77EA-1A72-EED6-3F00542A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BA128-605B-4CB1-C6A4-BABEACE5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ADDA6-DDA9-FBCE-BE2A-54815DA77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6176B-3A54-B4D6-33E8-2FBA73D7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1186F-9FCF-CEB3-F605-CB1974FE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12050-5EDA-9DF6-47A0-529A19BF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8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E09B0-4697-309A-85F8-B15089CB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2116C7-8ACC-F93F-FBAA-137FDD0E6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8F053-7710-15A5-4D37-7709ADBE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725CA-226F-666F-0024-03D96E92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2D64A-27A4-BF36-7927-2425F878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1FAD5-BD88-080B-48AC-97D63898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541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C5355-A284-59AB-9039-9C2926D8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60B16-F5F7-CE40-DACD-F23E7582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27E98-FAE0-F915-586C-77C33523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7545-8A06-4175-8158-4B7DDC6B11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91304-37EA-16C1-C923-F4F4538DA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DD9CF-15F6-4A37-1200-10FB58A3E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8583-9ADD-4D27-88D1-FC4AB43EE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4" name="Picture 2" descr="6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0632.奇异恩典</dc:title>
  <dc:creator>Yihao Zhuo</dc:creator>
  <cp:lastModifiedBy>Yihao Zhuo</cp:lastModifiedBy>
  <cp:revision>1</cp:revision>
  <dcterms:created xsi:type="dcterms:W3CDTF">2024-03-10T20:50:34Z</dcterms:created>
  <dcterms:modified xsi:type="dcterms:W3CDTF">2024-03-10T20:50:34Z</dcterms:modified>
  <dc:description>
632奇异恩典
1奇异恩典何等甘甜我罪已得赦免
2如此恩典使我敬畏使我心得安慰
3许多危险试炼网罗我已安然经过
4将来禧年圣徒欢聚恩光爱谊千年
1前我失丧今被寻回瞎眼今得看见
2初信之时即蒙恩惠真是何等宝贵
3靠主恩典完全不怕更引导我归家
4喜乐领赞在父座前深望那快现</dc:description>
  <dc:subject>
632qyed
1qyedhdgtwzydsm
2rcedswjwswxdaw
3xdwxslwlwyarjg
4jlxnsthjegayqn
1qwssjbxhxyjdkj
2cxzsjmehzshdbg
3kzedwqbpgydwgj
4xllzzfzqswnkx</dc:subject>
  <cp:version>1.1</cp:version>
  <dc:language>zh-CN</dc:language>
  <cp:keywords>投影</cp:keywords>
  <cp:category>投影</cp:category>
  <cp:contentStatus>索引完成</cp:contentStatus>
</cp:coreProperties>
</file>