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37F9-E8A2-F234-CF49-7DC22012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9E749-F9CB-FCF4-035F-88F46E4B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E9D8-5845-9D96-5C62-D2C36FF7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B1839-E3A0-FA2B-334F-0EE02513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DAFCC-38E7-A424-6D94-BD64604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9AAE-0BB3-67AD-E272-1B798684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74311-6A28-1CE4-4736-D6C63B03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4F979-1CF0-5691-2694-11E096AE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2C94C-D2D1-0BA8-AB6B-FC162820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4375C-DB57-5736-2D4B-FC6A66A2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0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C3092-AE23-E762-FA49-EC4C6142F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52B45-8B42-AD5E-CB8C-768EA623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73B20-9E68-23E5-6980-621D87C5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E9589-5AD6-95F6-AC20-111400B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B9CCE-72FA-F1A4-DD69-591627F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8F4E-7A22-CBAE-07DA-6BD5F1C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C82B9-A10B-50A8-C59E-0674E57F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A600-156D-AF61-CA33-F5761122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3A8C9-2B87-D322-A9EA-553E11CB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BD26-B35B-2489-AF0E-80A88DEB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45BC-DA9D-3416-69F1-A2D992B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8896F-213F-AB42-F731-202F11E2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8F9AC-D7D1-596B-F1D7-487A338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897C8-A65E-FA7F-88E0-00879AF0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F9E93-022A-F124-6BD4-E23E421F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CCEF-4534-7484-3FE8-3E99477E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43D10-5141-50C2-7D2C-D7DB72D33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9A1B0-DD26-65CC-51D1-E6D1DB43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9EFDA-F793-8A6F-BABE-A1AB22F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6CAA7-C08F-2C83-7D9A-A183E23A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DC2DA-33A0-9732-05E9-B5E01F67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FD5C-40C2-6F22-4771-12177EC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56D39-3DF0-C0C7-2F45-6BE900FF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50214-6007-CD16-8E5A-55D42BB4A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C04A5-9133-AB7A-5C9B-CDA0EFF97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DBC22-1938-79F3-527E-22B395CA3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6A1BD-9AAB-BC9D-A691-F6B93AC4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B50E2-DEBA-ADB7-745A-1ACE4EDD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9CF79-63A2-DA6A-59DA-8426D6D9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244F-A91A-AC35-8A65-6650560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52FB2-E98B-874B-2469-0C76594E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9B45A-8D7F-CAA2-FAB3-78EDAE4A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93B2-5E05-8B32-EBDA-C6C4713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7089B-E857-8C40-5628-92DB6833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724F8B-C206-EFB8-6664-E3C7DC1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1EC3E-0DA3-D075-B509-6106789A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0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42AB-ABC2-2F9E-F736-BB0C4B5E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D55A1-D8B5-DE70-F2AD-6BD7CED3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8DF04-E775-D1D7-189B-4CA9E939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2DD88-EC5F-1F0E-EFC0-3C14D6EF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4DCD2-1A85-F4ED-783C-C47297D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EBCA9-CB7D-0F51-58FC-A7B6321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8839-F4C3-80E8-EEFD-22BD95B8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F80039-66E8-DC73-5AC6-3393D872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48C65-0F05-DF49-CBCF-93559B4E0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87B0D-CD57-C8A2-7119-6FCC14B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81603-A5BA-8383-562E-BF572232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D055A-B0A2-1E33-5F00-B591B150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010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5C020-41EE-FEA7-9BC8-957BAC40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2C6C0-28C3-4D9E-25CD-741E3270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9F09F-5F41-A52D-415B-0B2BA728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D0AA-9731-4432-A050-35CCF0EB6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AB7B3-36E8-728E-D252-0447E363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485C5-10CB-9BCD-A54D-2354C173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2842-DC05-40F5-974E-BE84BF7CB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9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8" name="Picture 2" descr="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0633.无声的赞美</dc:title>
  <dc:creator>Yihao Zhuo</dc:creator>
  <cp:lastModifiedBy>Yihao Zhuo</cp:lastModifiedBy>
  <cp:revision>1</cp:revision>
  <dcterms:created xsi:type="dcterms:W3CDTF">2024-03-10T20:50:38Z</dcterms:created>
  <dcterms:modified xsi:type="dcterms:W3CDTF">2024-03-10T20:50:38Z</dcterms:modified>
  <dc:description>
633无声的赞美
如果我能完整唱一首歌那将是对祢的感恩和赞美，
苦难中祢给我安慰彷徨时栋给我智慧
虽然我不能开口唱一首歌，我却要对祢献真诚的敬拜，
每时刻祢的手牵引我祢慈爱使我开怀
天上的云雀啊会唱的人们娜你们可愿
代我歌颂上帝无比之美我愿用耳倾听我愿用
心共鸣，这发自内心深处最美的声音：我真爱祢</dc:description>
  <dc:subject>
633wsdzm
rgwnwzcysgnjsdmdgehzm，
knzmgwawphsdgwzh
srwbnkkcysg，wqydmxzcdjb，
mskmdsqywmcaswkh
tsdyqahcdrmnnmky
dwgssdwbzmwyyeqtwyy
xgm，zfznxsczmdsy：wzam</dc:subject>
  <cp:version>1.1</cp:version>
  <dc:language>zh-CN</dc:language>
  <cp:keywords>投影</cp:keywords>
  <cp:category>投影</cp:category>
  <cp:contentStatus>索引完成</cp:contentStatus>
</cp:coreProperties>
</file>