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3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629763-BFF9-4E6B-95C8-3CD08E636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45FFFA-9231-7E83-FE2D-0DA02F856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F377FC-92B7-1AC6-BC75-7DE41C51C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A30B-77E6-47CE-8EFB-DB068236FF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251DDB-2EB0-B8D4-599D-F3BB1B00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FEB969-B05F-42BC-68C4-81EF43C86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655EA-DE26-4EF5-B3DF-D591004E1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489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0402B7-3E7B-B4D0-0083-C97092319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1A6FCC-68CD-01C3-ADAF-8454BF64D9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8684BB-40AC-CFB5-B883-E2B87907C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A30B-77E6-47CE-8EFB-DB068236FF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43062E-0EC4-B0BF-8280-1836F77B3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82C4BF-7412-1780-872F-B518C4A6E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655EA-DE26-4EF5-B3DF-D591004E1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762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0BFECC8-DBA8-B341-CB29-5483C42295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152958-ED09-6147-133C-F93A30BD2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970A96-84CE-E38C-4236-1A9F90315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A30B-77E6-47CE-8EFB-DB068236FF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05EC4E-A32A-9896-DBE3-471483839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A1693A-C20F-8E5E-4228-1CBCF9696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655EA-DE26-4EF5-B3DF-D591004E1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348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5D1DAA-640C-D0A1-620A-EBCBDF90C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7A91BB-8D88-0994-8734-6938B260D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E315EC-E2F4-6B85-F1FE-9D8AD9941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A30B-77E6-47CE-8EFB-DB068236FF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14155B-55D6-47C6-DED0-A657073DC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71F776-4F24-09C6-3DAB-FCB543D01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655EA-DE26-4EF5-B3DF-D591004E1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81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FFF293-8D08-7FBB-3AAE-386657E2B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721CBC-5A1F-0663-C21F-5E49FBA21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EA13B5-42B3-84F1-E668-D665CF71F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A30B-77E6-47CE-8EFB-DB068236FF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FC1291-7797-E3D0-9FA5-7070F8607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74DC00-6A62-2452-6E97-ED7E61683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655EA-DE26-4EF5-B3DF-D591004E1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529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B53C3A-12C0-16DE-56F3-6272590B2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BEAF62-0054-A064-D6A7-4611A23AC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4E5B8C-652D-00E8-5CDB-F95EAE775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21DD4A-ED42-A491-96B4-D8B14FD20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A30B-77E6-47CE-8EFB-DB068236FF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634327-E414-B278-E86F-5FCF13387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078842-8935-AC09-ED0A-9EFD66921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655EA-DE26-4EF5-B3DF-D591004E1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568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4D6341-D3BB-D2E7-8DD0-3991C9F3B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30E139-EEF0-A839-0F64-E6DC45A6A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3958CA-D9D7-D1FE-4BAB-E1EE44AE1C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A56075E-0E9F-FD70-289E-15B9A864D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5A5A57-DC69-4E4F-BC13-A17A80A2DC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AB0A42-D444-537C-A664-D01510C5A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A30B-77E6-47CE-8EFB-DB068236FF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581584D-ECB0-6577-736D-97B86305D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8D354CE-A620-F2B8-F503-00A3A47BC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655EA-DE26-4EF5-B3DF-D591004E1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222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414BE1-8CDD-937E-06CF-C7192CA4F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77B7518-236E-9EFC-77D5-648B9F7A1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A30B-77E6-47CE-8EFB-DB068236FF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B96CDF0-174C-C993-03EC-0BFB224D4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D9AAB40-7CF6-3343-0787-430F1F57B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655EA-DE26-4EF5-B3DF-D591004E1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45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DB1E8A5-0895-C353-7330-DC9B6B75C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A30B-77E6-47CE-8EFB-DB068236FF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62D6190-1A67-FB2D-B1E1-328B4B32D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21E680-F3F9-FA02-9708-0C2021F02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655EA-DE26-4EF5-B3DF-D591004E1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561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82CBC7-64DF-2640-5D87-41EC5DE9A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1299D8-5B7F-D58D-7B56-5CA2B7D0B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A72F2E-1BF5-6CF9-8F7F-E308080840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079F4A-63F8-3041-4E23-8F38BEE77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A30B-77E6-47CE-8EFB-DB068236FF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17B787-28FD-C6AB-F303-FC9D6D223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D7B346-5E0B-9A03-1F8A-6B5B22CCA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655EA-DE26-4EF5-B3DF-D591004E1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128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A99C0-1F9E-AE54-F0E2-9D97A266C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0FBE6FC-3666-F0FB-92C5-F82E1510E5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E15B5C-EA99-2A1F-8CF5-F57EDFE459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1D5C87-314E-48B7-539A-FDE3E03AB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A30B-77E6-47CE-8EFB-DB068236FF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D88092-A6CB-A196-EF9E-37D9B1568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433DF6-5297-064B-1EC6-6AF8A45FE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655EA-DE26-4EF5-B3DF-D591004E1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14973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4DEE5A2-8349-D1FB-0561-E26D1C1E3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DCA4DA-C013-C2DB-BDB2-D4053DBBF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9A2082-31EA-19B6-8249-45B18D77FA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4A30B-77E6-47CE-8EFB-DB068236FF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0AF58E-F836-A516-1924-16344BC5C6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E9DF5A-A204-B0BB-5E85-98B66E0B27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655EA-DE26-4EF5-B3DF-D591004E1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217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0242" name="Picture 2" descr="6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0634.万古磐石</dc:title>
  <dc:creator>Yihao Zhuo</dc:creator>
  <cp:lastModifiedBy>Yihao Zhuo</cp:lastModifiedBy>
  <cp:revision>1</cp:revision>
  <dcterms:created xsi:type="dcterms:W3CDTF">2024-03-10T20:50:42Z</dcterms:created>
  <dcterms:modified xsi:type="dcterms:W3CDTF">2024-03-10T20:50:42Z</dcterms:modified>
  <dc:description>
634万古磐石
海州生际炒
海共艺区际艺际</dc:description>
  <dc:subject>
634wgps
hzsjc
hgyqjyj</dc:subject>
  <cp:version>1.1</cp:version>
  <dc:language>zh-CN</dc:language>
  <cp:keywords>投影</cp:keywords>
  <cp:category>投影</cp:category>
  <cp:contentStatus>索引完成</cp:contentStatus>
</cp:coreProperties>
</file>