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366-1BD4-E649-082F-E979368A7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FCAB64-F391-6720-9DA6-922EF00E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A1C19-6375-8CAA-5352-534C5ED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6DA4B-F006-7D0E-3D0E-1DA1B373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910E2-7B92-8C6B-FF22-8DAC0ADC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308C7-5D97-419F-9724-A00B2388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D9587-1478-EA1E-BBE6-E2A8D8C8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52A84-478B-5E46-89AD-C5327C1C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8964-7E12-8FD5-37D4-686281FD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BFE7-8CC7-5B67-5844-26ABEE4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0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C42C9-0473-18A9-6157-F92F0333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4C7338-CD73-C1EE-3446-590947D5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2AF9F-CF71-B8AF-A989-69835289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F70DD-5256-313D-EE84-77E33F5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3C538-D9A6-FC0E-F10B-C4D974F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F6B4-506F-9339-1DF0-6B118826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E329-BD4D-BFAF-AE23-7EB5CE1A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40542-EA4E-55AD-A12F-F5D87894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51FFB-82AD-5740-EEF5-D460540C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6AE17-57F4-5EEF-7718-3E0707E4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6A61-0056-D88F-0894-241C7441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26E33-9740-E581-D472-67CD835F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3B148-82BF-A3EF-6A53-954878C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01E38-1E5F-36E3-9E57-E59F84A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8560D-7CB7-6EE0-1CA7-56E3AB50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E161F-6069-6014-2D0C-489BA9B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61C7-EF05-FA83-9CD2-D4F5077C6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49EBF-E1D9-81BF-BA94-9C182162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07536-7044-8847-332C-6253A42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0EA0E-5D54-6C78-5911-FDD519ED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90BF8-BA1F-7F54-9787-6979D847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F3A7-EAAF-555D-2B01-2377CBF0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1774E-82A0-A7EA-C9D0-31E6B0E6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97ECD-310E-9541-74D6-AA4F6EA7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4FC80-6FDD-2978-4398-6E5E50561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090AC-4CE9-476E-0490-C52472AC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508A3-A051-065A-00BC-3CEEEAE9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99F01-EA58-36E7-A3C6-D25A35A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E0A3A-E808-F615-225C-CCEDEDFF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6F61-C3D7-B5F2-3E99-FC7D4D0D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4CD0A-C3DA-225A-1C98-D61C2F5B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0A5D7-6879-7CDE-782B-47991C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6FFDB-9750-A848-A377-CA0C1EA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8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CD505-0D09-CDE9-2107-9FDCA33B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1F3A7-0BE2-9B95-7710-FE2CEC2B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ED59-469E-37B1-F037-428477C0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8103A-57EB-EFC5-74D0-6F70E3AB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28271-310B-7712-CEEC-A4B1331D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46358-3A6F-C991-C33C-273CED06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D6CD2-5AC4-AD2E-26AA-EFAF661C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899F2-6A69-E842-4BD3-7B027ED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20D2B-2D2E-299B-0B71-6BCEC9F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71EC-631B-945B-AB8D-F22F32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45B31-E7ED-5688-801F-9BCDC8891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EEFD3-C0BF-5ABB-2432-A2A34D7D6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5E841-479C-0FB3-6243-60B8CBEB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AA19E-7892-E058-5241-3816F1C2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1E1D5-374A-7406-8D65-0AB51B25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020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2497E-7F68-8E05-799A-CECB1346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29C52-6410-AE6F-B1D2-8EE035D6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2488B-4737-AD08-4E53-DE3E79AF4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D990-C690-9F9D-3AD1-0B549FDA6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A28AD-435F-F9A1-8D84-8C7DFEC37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66" name="Picture 2" descr="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0635.主总是这样爱我</dc:title>
  <dc:creator>Yihao Zhuo</dc:creator>
  <cp:lastModifiedBy>Yihao Zhuo</cp:lastModifiedBy>
  <cp:revision>1</cp:revision>
  <dcterms:created xsi:type="dcterms:W3CDTF">2024-03-10T20:50:46Z</dcterms:created>
  <dcterms:modified xsi:type="dcterms:W3CDTF">2024-03-10T20:50:46Z</dcterms:modified>
  <dc:description>
635主总是这样爱我
称总是这样爱我，主灰心的时候祢来帮助我，
称总是这样爱我，主1伤心的时候祢来安慰我
我最大的保障就是栋呀有祢我平安再也不俱怕
我最大的财富就是称乐有祢我满足再也不缺乏
人生旅途中有祢我还要什么
感恩的泪水时时涌上心头，祢将生命的道路指示我</dc:description>
  <dc:subject>
635zzszyaw
czszyaw，zhxdshmlbzw，
czszyaw，z1sxdshmlaww
wzddbzjsdyymwpazybjp
wzddcfjsclymwmzzybqf
rsltzymwhysm
gedlsssysxt，mjsmddlzsw</dc:subject>
  <cp:version>1.1</cp:version>
  <dc:language>zh-CN</dc:language>
  <cp:keywords>投影</cp:keywords>
  <cp:category>投影</cp:category>
  <cp:contentStatus>索引完成</cp:contentStatus>
</cp:coreProperties>
</file>