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4214E-FD71-9C78-EB4F-D9C746C83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F9478-616B-E656-3123-49210C3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78494-7A81-2D79-7EEF-766FF5F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8198A-D55A-9020-6403-DBAA596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F56F-91C1-E724-DC42-BD18F15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A868-B66E-D703-975B-4E4B8180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5E883-E1F0-90AB-00DC-E5D32297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6DB47-31AF-F8B1-FE3B-C2C76BCC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D9711-2FFC-3E6B-3F27-0A65C353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E729-D4B0-6EDA-950A-B6BE310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6F794D-4C89-8C33-B2F0-A063BADD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423EE-2255-6D34-6741-49A13090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19C1-C48A-66F6-2563-66B45168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F141C-1D35-2667-8F35-502D1B72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47C5D-BEEE-21A9-CFE4-F725F7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0CDC-CAB7-4E3F-D459-C1008EC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B3FE5-8910-231F-7A9F-E9869F2E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4C519-2D5F-928A-DB96-4E921BB2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3126-78C3-D206-007A-98842B59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781A6-7517-8C71-E7F4-F4D29D7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050F-206B-5C94-9B52-DB926946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02CBB-AE28-6D82-3C33-F6F7947B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5A49D-FF23-661D-B9BA-1BDFE04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5A38C-1A19-2A29-EE9E-EA5C9712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05B9-70EE-5EB5-ACC0-27201C23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2B44-E98A-3020-69B5-75D898EB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26245-3D8C-C17A-1EC6-479F5992A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B009A-83F8-D2F3-2F8C-E294314AF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71912-3B96-5F2B-3A72-33BCBC5A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F99A4-42E0-5AA6-C250-B464526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736BF-2D58-3E06-E33C-CDE0960F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CC78-B0AD-4911-F5BE-6A0BE213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7BBE2-1C8D-6364-BA6F-0E5FD098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5109F-E4C1-045F-8AA0-E3999319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4A9E0-CFEC-E8A8-01B5-04AE381E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A8989-261C-CEC5-C2A8-43F8D2191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A00C2-F3BC-8615-E649-5604865C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B45B9-E695-6515-6B8C-09630DC3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7EB924-CE07-2DD5-D3C2-04B1E49D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E458-AF46-4A4D-AF5E-5F67AA6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BA18B-FFF1-41DB-91EB-3D255DE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3B6F0-540B-154E-ED0E-43C8B58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43954-C4B0-BA2F-67CE-AFA76EC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2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F9CF4-AB4F-1B18-D1B4-934D937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74153-4AFD-E80E-D8F8-1851E115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AA97A-81A5-A118-284F-CC4B279B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4578-1776-AB26-136E-1F840402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32900-C3F4-8DC3-618B-F02E918B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2743B-DC6A-8822-6C94-FBF4ABB6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F3EE6-C585-E0DF-CCB7-E86FB674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BE905-56AA-2E1F-A3CF-EC843A84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A73BA-57D9-6553-D9F9-E847E31D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A30D3-BA15-B0AD-71B5-DC4A1BE7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E81F8-B022-31BA-5FAA-12ACB0966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CDE87-0E36-4B89-1E39-134C4ABA1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08739-CD89-4752-A43A-320FDFDB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D0806-70F4-1D33-E6B7-7502666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DFD68-F541-EDE0-7443-38BC4AED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92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29945-8E5B-85EA-42B2-5CB7A282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16C0F-0742-871D-4F19-07209F7A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54461-8388-940E-4103-75DDB8832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562E4-9018-149F-3A16-E0608ACE9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D2471-56D8-336A-760A-7DF86CB5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338" name="Picture 2" descr="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0638.最大的财富</dc:title>
  <dc:creator>Yihao Zhuo</dc:creator>
  <cp:lastModifiedBy>Yihao Zhuo</cp:lastModifiedBy>
  <cp:revision>1</cp:revision>
  <dcterms:created xsi:type="dcterms:W3CDTF">2024-03-10T20:50:59Z</dcterms:created>
  <dcterms:modified xsi:type="dcterms:W3CDTF">2024-03-10T20:50:59Z</dcterms:modified>
  <dc:description>
638最大的财富
1我最大的财富就是神，我最大的财富就是神
2我最大的保障就是神，我最大的保障就是神
3我最大的喜乐就是神，我最大的喜乐就是神
1有池我满足，再也不缺乏，我最大的财富就是神
2有池我平安，再也不俱怕，我最大的保障就是神
3有池我喜乐，再也不消沉，我最大的喜乐就是神
奇妙中的奇妙，美好中的美好，
乐意与我同行，永远是我救主我</dc:description>
  <dc:subject>
638zddcf
1wzddcfjss，wzddcfjss
2wzddbzjss，wzddbzjss
3wzddxljss，wzddxljss
1ycwmz，zybqf，wzddcfjss
2ycwpa，zybjp，wzddbzjss
3ycwxl，zybxc，wzddxljss
qmzdqm，mhzdmh，
lyywth，yyswjzw</dc:subject>
  <cp:version>1.1</cp:version>
  <dc:language>zh-CN</dc:language>
  <cp:keywords>投影</cp:keywords>
  <cp:category>投影</cp:category>
  <cp:contentStatus>索引完成</cp:contentStatus>
</cp:coreProperties>
</file>