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3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8547C-F133-C696-EFDB-302937EB9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C153D0-5620-894D-B782-79D510D8B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1CF62-F8C7-1DB4-9A8F-DF75CB82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4DF5-0074-4867-B8F5-5DDF345AA1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C25057-3D7B-B37C-31C3-F97693D8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3F7C9A-50F4-69C4-43CF-2B35691F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EEFC-2894-4370-87B0-B3B9F53F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79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4C4D6-A049-5977-D209-D1D95A46D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592AAC-4460-8DB1-E2CA-1A96CA1DB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11E3AE-DDD3-0867-757B-37F98E81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4DF5-0074-4867-B8F5-5DDF345AA1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EA0F38-C92C-4939-4A74-A2445E2E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C557FB-8824-4133-B1B0-0F39DFB6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EEFC-2894-4370-87B0-B3B9F53F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68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008CDF-6FE3-4706-8C26-2F644996F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DE271C-4278-87D1-8A92-586F2659D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1F217A-6C2D-6E5A-0D86-4F8C8E40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4DF5-0074-4867-B8F5-5DDF345AA1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3E5384-2617-9EC6-2665-1EBE7081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0DCD9-9D80-D457-3A08-6986FD0D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EEFC-2894-4370-87B0-B3B9F53F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15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7DB5E-9300-7D17-994F-0904DE2D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6D425-6B0D-F7C2-3FCC-C145B499B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05C0F-131B-A831-67B9-B618FB76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4DF5-0074-4867-B8F5-5DDF345AA1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3FC93B-1BFC-45AF-DC4D-AC6EAFCF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EFD0D9-D56E-1009-85AD-C959BAAF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EEFC-2894-4370-87B0-B3B9F53F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68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E63BB-5A17-17ED-5EF9-C85A5D90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7E0A23-D9A8-E9AA-28D1-2B26FE256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519619-6C94-DD6A-98FC-745D08BFB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4DF5-0074-4867-B8F5-5DDF345AA1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2F61F9-CEE9-2E38-051A-A7933F38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2F2D7E-627A-4E64-75EC-99241B8CC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EEFC-2894-4370-87B0-B3B9F53F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98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9AF06-A8B2-899B-1CB5-5334D7FE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542A50-8692-0471-3720-52A18D4E5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1D5E0B-403B-9C08-41BF-760C87E69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D8DC31-A765-9D91-96C9-771735F6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4DF5-0074-4867-B8F5-5DDF345AA1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EA2660-5236-F619-90F4-29375DDC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6B9691-9D13-602F-9135-54725FA6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EEFC-2894-4370-87B0-B3B9F53F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27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63400-0806-2779-B0A7-5167041B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BA7FE9-838B-0F74-D2A5-6869743C7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91E7C5-CDA7-CD7E-8C53-350FC9CCB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23FE25-D3C1-CD55-B258-538665239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5D2845-DA14-D8C3-BA6C-C53C7A148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B40467-B7AC-4F51-7F3A-10FE977F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4DF5-0074-4867-B8F5-5DDF345AA1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FBB10A-A57B-B839-76DC-D7BB96F61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C005B4-543D-E2F3-4B46-4F10B508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EEFC-2894-4370-87B0-B3B9F53F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17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E6450-9517-4DE2-1998-909CD3C3C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7ED850-F7C3-7B46-75AA-584D88144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4DF5-0074-4867-B8F5-5DDF345AA1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4BC9EC-7CB9-4845-FCA7-A3AA1E47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859FC0-B27B-5575-32D7-392ED7E4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EEFC-2894-4370-87B0-B3B9F53F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89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004D61-BF15-1184-57BA-8886A33D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4DF5-0074-4867-B8F5-5DDF345AA1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6ABDF3-1AE0-388B-0031-37CE1F4F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0AD382-89F4-D7F4-8F5D-D8D927F0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EEFC-2894-4370-87B0-B3B9F53F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7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21C46-ACE9-1EAC-96AD-89E5823A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939DA4-464E-3FC8-7602-62C07A37E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6905E6-32DD-82CD-9111-125EA040F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828DEE-B076-B394-11D2-837CCB76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4DF5-0074-4867-B8F5-5DDF345AA1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5F45B2-3DDF-061E-F282-66BDB7138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62A2F6-352D-90FF-E217-97C8E4FA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EEFC-2894-4370-87B0-B3B9F53F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45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E5E7B-0693-711F-C44B-5634A184B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A33567-51E7-1B74-B82B-6F5126F75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7CC31F-62AB-46F1-0F76-66952F1FB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32590F-F1C1-DE3A-5409-A35893C62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4DF5-0074-4867-B8F5-5DDF345AA1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F579A4-D6B6-737F-07AF-551CD0A8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42CE76-EF76-955B-252C-0DA7FE39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EEFC-2894-4370-87B0-B3B9F53F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5912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6BFA49-2BF5-D417-21FA-B1E92B641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B195B9-7CDE-302A-AE9B-712E29020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1DE05-91CC-C5F8-0B3F-BCE8FF56F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74DF5-0074-4867-B8F5-5DDF345AA1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F6C5D-D0A6-2899-B1DE-DD96C84AA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2D9F48-80FC-0EAB-BB40-7F276D36E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DEEFC-2894-4370-87B0-B3B9F53F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47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62" name="Picture 2" descr="6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0639.守约施慈爱</dc:title>
  <dc:creator>Yihao Zhuo</dc:creator>
  <cp:lastModifiedBy>Yihao Zhuo</cp:lastModifiedBy>
  <cp:revision>1</cp:revision>
  <dcterms:created xsi:type="dcterms:W3CDTF">2024-03-10T20:51:04Z</dcterms:created>
  <dcterms:modified xsi:type="dcterms:W3CDTF">2024-03-10T20:51:04Z</dcterms:modified>
  <dc:description>
639守约施慈爱
耶和华用池慈绳爱索将我的心缠裹
用池的荣光四围环绕我，
池以恩典为年轮的冠冕你的路径滴下脂油
谁敬畏耶和华池必指示你当行的路
耶和华向敬畏礼的人守约施慈爱
守约施慈爱爱</dc:description>
  <dc:subject>
639sysca
yhhyccsasjwdxcg
ycdrgswhrw，
cyedwnldgmndljdxzy
sjwyhhcbzsndxdl
yhhxjwldrsysca
syscaa</dc:subject>
  <cp:version>1.1</cp:version>
  <dc:language>zh-CN</dc:language>
  <cp:keywords>投影</cp:keywords>
  <cp:category>投影</cp:category>
  <cp:contentStatus>索引完成</cp:contentStatus>
</cp:coreProperties>
</file>