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6C46B-8F54-C42B-BCEA-28214D335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0CFFE1-BA7F-008E-9181-C7E601BD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F7493-375A-9DB9-8AAA-46532439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E203D-2A23-A22B-A9DA-BF1E5D6A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8FA4D-1F09-E1B8-EDDF-02C525C8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8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3718F-20B1-9C39-CC29-E8FDD7BC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CAA61-2264-B1A4-EAE9-E99076D2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70425-30AF-E24D-896E-D415738E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ABE36-7728-AF26-43D8-7C6B9D83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B29BA-2D94-0567-986F-CD921B1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3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C47798-5D66-1974-2844-ED8F8BBF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0230B-FAE3-7993-BDBB-B34A9B5C0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2C044-A336-D73A-415D-4CB53AA3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F12CB-245B-148C-4F7C-2390238B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6BFC7-32CA-8A51-D3EC-E873754E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0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9BBB-EECD-E243-E489-360C4A2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2809D-B371-1BE6-22C3-9837A73D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B7397-CC9B-CEA6-3BAB-177142A9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B0315-BEA2-0049-2957-CE09E701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CF35E-801D-EF4D-C4A3-3F96FC30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3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D70E-04A5-674A-AC84-FAEB4B44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1C36D-9C5A-7006-4824-DDB4D72D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3D553-68A5-CE25-864B-0A547777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73F94-8EE9-0145-60F6-380F1A3D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818-1B93-F42A-446C-C0BBC3C9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0B443-45E8-2669-057F-013DDDA0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2ED-1303-1755-53B6-463AD5B1B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05826-E384-B2C6-C93F-8C6DEE74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7ED49-12D0-F65E-E03C-8279CC0D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EA1DA-E2C2-C00A-2A5C-22EB1FEC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B0C83-423D-3E28-A636-33C6095C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30B06-F360-689C-E96E-FC3D7D6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19665-0B2E-59AE-E805-02ED1A08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D3CF2-8C17-EBD9-F870-1E3CC98BF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091007-402C-7FE4-AF2E-A2D9A1529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DFBD4-53EF-0919-AFEE-C69130F9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AA5E90-6D1E-FE29-23FB-36FD4277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1896A2-FD01-30B4-24CF-695CA064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122921-FE52-088F-7B7A-1E584C0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2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C1851-F7C0-8F98-3BDB-1601DF69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85B66A-64EC-ECB1-C4F8-EDA6A31A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26406-10F7-2AA2-337A-BA9BC255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8100E-A789-869D-928B-4E9A66BF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2AEC1C-7669-493A-6B8D-D85FBA37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46945B-DD6D-BEAE-DCD4-CCC3736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21054-1180-CD4B-350B-8EAF714E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48D7-28D3-B8BE-2A5F-B3261C50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06A79-0826-8B0B-AC5D-0C4506B1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0D73C-FF85-85AB-83A6-DEEC8874E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E4460-4085-A155-6AFE-083397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997C5-66BE-5150-BA17-C78F8C5B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E4167-AB94-882D-95B1-09AA50B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6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CDA46-8C44-24D1-EF56-709F04D1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7EC51D-37E0-700F-147D-60B65678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F840E-A453-065E-8147-D5ADBB986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87179-6F56-9FAA-E4B0-64A9BA13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774EF-0E35-7148-F331-9F93C75F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942D7-4E35-4415-82C0-270F5777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532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F983A8-B237-A2A0-0F80-D629B17D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FC4A9-0762-00B8-64AE-B4551B66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B4374-C6CF-A0A8-F5D5-A1274EA7D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BF92A-411D-DEA7-94F4-C26FD67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2FA8F-094B-0061-78D7-5E702D9F0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2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410" name="Picture 2" descr="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0641.如果世上没有你</dc:title>
  <dc:creator>Yihao Zhuo</dc:creator>
  <cp:lastModifiedBy>Yihao Zhuo</cp:lastModifiedBy>
  <cp:revision>1</cp:revision>
  <dcterms:created xsi:type="dcterms:W3CDTF">2024-03-10T20:51:12Z</dcterms:created>
  <dcterms:modified xsi:type="dcterms:W3CDTF">2024-03-10T20:51:12Z</dcterms:modified>
  <dc:description>
641如果世上没有祢
1如果世上没有祢我活着就没有意义，
2因为世上有了祢生活才有意义，
1如果天堂没有祢也是不美丽
2因为天堂有了祢，辉煌才美丽
1因栋是黑暗中的光生命的方向，
2世人不再沉沦，不再绝望，
1祢是我的唯一，我的生命中只有栋
2栋是世界的标救，祢是人类生命的光</dc:description>
  <dc:subject>
641rgssmym
1rgssmymwhzjmyyy，
2ywssylmshcyyy，
1rgttmymysbml
2ywttylm，hhcml
1ydshazdgsmdfx，
2srbzcl，bzjw，
1mswdwy，wdsmzzyd
2dssjdbj，msrlsmdg</dc:subject>
  <cp:version>1.1</cp:version>
  <dc:language>zh-CN</dc:language>
  <cp:keywords>投影</cp:keywords>
  <cp:category>投影</cp:category>
  <cp:contentStatus>索引完成</cp:contentStatus>
</cp:coreProperties>
</file>