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EF9CE-BEA4-3734-1CB0-0CCE43F4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C4CA64-B401-6053-0F94-449FDC80D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B65B9-0ED6-363E-207A-386954D8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CE3A6-F663-B9F5-8014-93C4C9AC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452D-C3E6-FC44-43D1-5F1C4D30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6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5941B-8012-F414-2227-F57B08CE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7106D-C90B-96CB-D3CF-A82E2002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EFB5-B4F7-007D-B738-EACA3479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43D30-E78D-2482-D40A-FA4E19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E2175-8FAA-561D-CE4E-0E2EB48B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5D7347-0C0F-1844-1A6C-C49E90AE6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EF249-A79C-5F01-3515-F4D7BA950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6F833-AFD1-F6AC-52B2-22770BA2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08EEB-EE34-F5BA-5071-0C2A5072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F3AA1-B1AB-F203-8B8A-A38888B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5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B4C7-1702-DCCC-C93A-8567210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5C30C-5DB6-0667-D236-79524030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68759-860C-2D90-1E8B-8E4B54F8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6CFA4-CE97-56CE-8F79-83F20BFB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7806D-4899-83DD-1283-217AAC6C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5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547AA-DA9C-D614-74E0-E839A6BA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64335-2778-852B-E96F-287659F1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A7573-6576-F724-7807-00A0CECC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204E4-D716-BACE-4AD9-01EC161C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C62DD-23AD-BBB1-EE68-04CDAEE4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3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DC9C-179D-EDBF-A360-F6ECD6ED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E373E-523A-A298-BAEE-6E496DF03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380BF-20F9-2B2D-92C6-F0B668ADB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9547D-6D86-B38A-2E32-BAE3FF51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D5877-F981-02A7-A319-C60FC35F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EAFDE-DD4B-02C6-D36E-BC53EC7F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5CBB7-CA4D-E45C-1E78-059B3896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F638B-097E-A376-B7E7-E832A558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0C2F0-B5E7-7701-FB64-6EF287B5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E17703-0B09-FBE3-2876-06F4BBF6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EEFCD-C2C8-BF33-CC86-7F8539DA4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477C5-7B3D-249A-31CB-BFFB4219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09D8C6-9F71-B37A-FCED-75C91FF6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A1B204-B1A7-A00C-7292-F2969159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5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B3E6A-ACC9-B60C-D6E5-DC2B4A37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60F90-3778-F238-9731-C9D134B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C1383-59B3-9E76-3417-2C0E0A44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83FDF0-7F79-65CE-2870-9764114C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0B5B40-7DF9-A689-4C3C-CB838E3D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A447D8-9E5D-3E31-DF01-195F4FEF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8442F-5782-F49E-A296-0A939506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0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FF5C-B795-BFC9-C369-1E12DD95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46E3E-96E9-8BA0-9046-744EC260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AF1557-8658-D385-A9DF-0AEE6662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CD9D0-4A38-FFB1-A707-F9D31FA3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8E1A7-E2E1-73F5-84AD-649EB7FE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CEB47-4466-3995-579C-FBF70241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1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C906-5533-8E56-407D-8E5410AC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504E5-8A76-DB3E-5707-50E27812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681693-9E7C-5E63-B4B6-4D96BE55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C9E96-1962-BE50-C7F7-923F979A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CEBC2-390B-75D4-E6A8-D79C8E89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9E250-3FA2-8739-C850-121D556C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81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8EDE3-0229-1481-8280-89A456F9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A8003-B21E-AB68-F5E9-FBDCB2E0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8AF18-762A-8BD7-FCC0-71FBD6F4F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B4F7-4342-44DF-8871-2E220318F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6A65A-D059-4F78-3CCA-CF5663FD5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54E41-A9A9-56BC-DE21-10FA58D1C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C4E5-EBDC-42A6-9520-7D321BB61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0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458" name="Picture 2" descr="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0643.除你以外在天上</dc:title>
  <dc:creator>Yihao Zhuo</dc:creator>
  <cp:lastModifiedBy>Yihao Zhuo</cp:lastModifiedBy>
  <cp:revision>1</cp:revision>
  <dcterms:created xsi:type="dcterms:W3CDTF">2024-03-10T20:51:20Z</dcterms:created>
  <dcterms:modified xsi:type="dcterms:W3CDTF">2024-03-10T20:51:21Z</dcterms:modified>
  <dc:description>
643除祢以外
除栋以外在天上我还能有谁除栋以外在地上我还能有谁
擦我眼泪给我安慰把我扶起，我才沿着祢的足迹，
祢把我的罪投在深海里，永永远远也不再想起
归于阿撒泻勒到旷野无人之地，天父称我为义
啊啊我还能有谁</dc:description>
  <dc:subject>
643cmyw
cdywztswhnyscdywzdswhnys
cwylgwawbwfq，wcyzmdzj，
mbwdztzshl，yyyyybzxq
gyasxldkywrzd，tfcwwy
aawhnys</dc:subject>
  <cp:version>1.1</cp:version>
  <dc:language>zh-CN</dc:language>
  <cp:keywords>投影</cp:keywords>
  <cp:category>投影</cp:category>
  <cp:contentStatus>索引完成</cp:contentStatus>
</cp:coreProperties>
</file>