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4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9F2A3-43BE-964A-6830-A02426ADF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09AAA2-EB40-0B24-AA4C-4FEA7EB2E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2AD32D-C8AE-9B10-BF13-6F44A715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3347-B871-47C7-8155-E6C13CD9A6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661602-D7E0-48DA-474B-03CE53A64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65A217-2DB3-8F26-1968-8FC6B1E0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D7E5-B223-49BD-ABD1-77DF0E61B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25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77B85-7A83-6267-A8A2-D344AAAAB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11C93E-D63F-42D7-44D3-2406EA297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BE3473-F664-4DA0-47B8-B3F40D440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3347-B871-47C7-8155-E6C13CD9A6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99E6CA-6D7A-CE10-D862-970CF05D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AA6CB9-622B-CA63-4408-A88D361F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D7E5-B223-49BD-ABD1-77DF0E61B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23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A78CF5-F633-DEF7-FB5D-2376E7749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2C4A36-9456-A00D-5D2C-FEEF9E7FD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CF76B8-6B52-97EE-CACF-25B6617D4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3347-B871-47C7-8155-E6C13CD9A6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180EC8-4F5C-BC5B-9678-9BCDFE492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3C516D-437B-42B7-4F59-EB274C7C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D7E5-B223-49BD-ABD1-77DF0E61B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8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3AC96-73EF-5466-AA28-AAD0D658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60EF0C-7AD6-891C-D798-F987FE785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6E4131-8AE9-2643-95E3-5A7930B8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3347-B871-47C7-8155-E6C13CD9A6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47AC1E-A3C7-19C1-6958-20B31F20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739843-8FA4-3646-302D-44A2A512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D7E5-B223-49BD-ABD1-77DF0E61B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41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61FB9-D305-48FD-DD41-291AF632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0F0BC6-63D8-5EED-947D-3F309EF0C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118F2F-EF38-97A9-20DE-334BDACB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3347-B871-47C7-8155-E6C13CD9A6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00A085-5ED7-85AB-7E17-F66A54FA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38F493-0AF5-635C-0445-5FA7F0330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D7E5-B223-49BD-ABD1-77DF0E61B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54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4A06D-9699-F01B-E200-5D6651C98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2D5FAB-3B2A-A38A-00D4-F1F9D0C64C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A3F53F-F6BF-7C17-883B-3D71CD0C4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715DE5-4B24-FD50-DA69-8F2BE9935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3347-B871-47C7-8155-E6C13CD9A6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D16037-B95C-558D-50DF-76315B60F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71F2C3-BF8F-AD6E-502B-6E4447A5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D7E5-B223-49BD-ABD1-77DF0E61B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72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24FE5-186D-CCAF-A49E-02CE3D250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96C89-CFD5-1699-C3AD-7F4C77FC9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FE0D8C-AD08-1FF4-2374-027BC657B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081533-9259-9612-795A-344FDD8500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66D7A4-B2C9-7D6F-F570-E0B4376BF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A32C24-0EF7-49F4-44D2-FC65970CB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3347-B871-47C7-8155-E6C13CD9A6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AAAC8D-0D9C-AA4C-C7B7-9C5A9EFF5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0D9E16-7B1A-5C22-F2E4-C96FC52A3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D7E5-B223-49BD-ABD1-77DF0E61B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71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70E4-74D1-F510-B388-332435E39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7376FE-2F4F-1BDE-22E6-7B0582BE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3347-B871-47C7-8155-E6C13CD9A6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5FA5C6-1B2E-5618-33E4-CCB18AE3F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282E1D-E9BF-B646-06DA-9B6D3AE49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D7E5-B223-49BD-ABD1-77DF0E61B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81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4B4F46-5F8A-9923-77BF-9875C4D1D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3347-B871-47C7-8155-E6C13CD9A6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2B7D60-AA87-BB05-6756-7DAC96285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6CE6ED-13D8-59E6-9999-8690A428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D7E5-B223-49BD-ABD1-77DF0E61B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00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FE7B5-9774-D41B-D2EB-9729ABB3B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0B755-97DB-DFD7-9A7E-CF3169302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605E26-1FBB-AF1C-BDB9-C8C92C5FD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32A112-79DA-3E38-DB53-E89CC090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3347-B871-47C7-8155-E6C13CD9A6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A955C1-7D53-6B93-0C73-DC5E172E3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47BD34-EE5F-2EB3-663F-3592A1C6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D7E5-B223-49BD-ABD1-77DF0E61B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183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B9179-F964-EF09-1E9C-333BF0B52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B839FC-3091-2FDF-EBB5-F7FB2C2B7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55F86F-EAA0-D784-6D50-5750861D4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F6F6FD-C654-7A42-B8A0-F83BD184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3347-B871-47C7-8155-E6C13CD9A6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A1C454-1EEF-DE6D-2861-1C8264214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855215-9A74-B97A-89FA-2E0CE0FE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D7E5-B223-49BD-ABD1-77DF0E61B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6768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8231B7-98A4-D3E1-D2A4-C1F4EF6D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C15E2F-5853-C3B1-8C41-5B0666593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80EE3-61A1-442D-D261-BF6587B6F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C3347-B871-47C7-8155-E6C13CD9A6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271B9A-D5A1-8420-F2F6-5CE7C82E4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5C74C1-93E1-B887-C460-1E714F0BE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2D7E5-B223-49BD-ABD1-77DF0E61B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47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482" name="Picture 2" descr="6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0644.主为至宝</dc:title>
  <dc:creator>Yihao Zhuo</dc:creator>
  <cp:lastModifiedBy>Yihao Zhuo</cp:lastModifiedBy>
  <cp:revision>1</cp:revision>
  <dcterms:created xsi:type="dcterms:W3CDTF">2024-03-10T20:51:25Z</dcterms:created>
  <dcterms:modified xsi:type="dcterms:W3CDTF">2024-03-10T20:51:25Z</dcterms:modified>
  <dc:description>
64主为至宝
1我主耶稣我一思念心中满有甜味
2口所能唱心所能拟追忆所记各般，
3懊悔之人所望恩主驯良所共仰赖，
4如寻见主有何所得笔舌皆不能述，
5惟主为我现今福乐为我将来赏赐，
1将来在天亲见主面必更甘甜百倍
2总无一样声音能比，主美名更甘甜
3失足之人如何救回不禁感赞满怀
4因主恩爱难以说明深愿栋身常受
5愿主耶稣为我荣耀从今直到永远
惟主能使我心满足主外别名无味，
仁爱生命永远喜乐，都在主基叔里</dc:description>
  <dc:subject>
64zwzb
1wzyswysnxzmytw
2ksncxsnnzysjgb，
3ahzrswezxlsgyl，
4rxjzyhsdbsjbns，
5wzwwxjflwwjlsc，
1jlztqjzmbggtbb
2zwyysynb，zmmggt
3szzrrhjhbjgzmh
4yzeanysmsydscs
5yzyswwrycjzdyy
wznswxmzzwbmww，
rasmyyxl，dzzjsl</dc:subject>
  <cp:version>1.1</cp:version>
  <dc:language>zh-CN</dc:language>
  <cp:keywords>投影</cp:keywords>
  <cp:category>投影</cp:category>
  <cp:contentStatus>索引完成</cp:contentStatus>
</cp:coreProperties>
</file>