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47B5-396C-E5C9-0335-C889DF65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BA7AB-BD2A-8E0E-B2D8-FF249902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36E6D-311E-5F00-98A7-A81D70E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26643-7894-4E96-A065-B47E31DF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44170-6531-274F-6B93-07A565CE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4072E-7138-87FC-1BD0-8E073067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2A757-86B5-7314-AA16-17813EFA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0E76D-6A11-5374-3CCB-E851BFFB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FAFA1-7B2C-623B-98A6-B641BB5A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0E507-7ADE-9027-896A-1A576DFA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B44AF-28C4-1841-44F1-B8A8164D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9494F-8F1A-AEF8-69A0-48BD1D8E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34228-0101-EF4F-8AC0-728996EA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DD12-9D41-867D-EF9F-5B457FD8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F7E30-FCF5-16EF-D00A-C851BC94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0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F62D9-6BAD-7475-1427-D4435349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DECBC-72EF-7689-F662-C31C0FF3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A33F-BDEB-DA36-4E28-6C4C9F93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2F8FA-4D85-E605-646A-2BDFE305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B960A-4DBD-A8F0-B405-ADC46BFA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9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2FC3-CD83-8929-A6AC-6107AF1D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90B06-2243-A202-EDF6-AE938EA6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CE14E-A55E-2A07-8728-3B84B37A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494CE-E72D-B56A-B246-5CB1966A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560E-DC00-3784-D192-9ED486F7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9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EF1C8-E2AA-E804-BB2C-34D39C7F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3DF58-1FEE-9376-4427-D5A1C4E9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B2691-1C4C-8D20-CE9E-1BD8AAF4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4F29D-EF74-FB2B-C0DA-19AF735F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D231B-8763-29EB-C687-DB2C307D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5A78D-ABAB-0163-AC6E-F89EF8B6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D528D-6325-7DBC-2824-2609E9F8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B9A0-6C12-D2B3-0F91-EC0E8390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98E5D-6F20-0412-963F-B02804C4E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B88F7-198A-A296-FB09-9A22DA8D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A57D9-5CCD-2AB6-E3D6-704E79F79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5F8DB4-73D8-F223-14B2-73140E4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14E47D-B2EE-C78D-D030-770B280F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F64C4-E973-C30E-4684-D68E40A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269A2-A772-6020-9185-F6D37ADB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2F198-D7FA-D455-F6FD-4010ABFD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5720E-B1BF-2741-7ABA-6E1C72FC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54D2BB-ACDA-DD85-173E-2FD7A4DA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B4D26-5510-5227-5B9E-521A5B9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CEF2C-3A76-2066-DF31-089FB28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986D08-FAE2-D9E4-F1C7-5CC86D6F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F17C5-A2D4-DBFA-D9F3-9B39F689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1243C-AB02-64BA-9DE3-3D975501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C82DE-7BE7-DD8F-09F5-E040F1C6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24A7E-BF9F-47C2-CD88-5EEBA7B0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FC968-FB27-4AE4-9347-8C757314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1B3B9-3D63-6963-6742-BFF331A0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2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E72F9-763E-E3A0-A70C-7DCA1017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502A5-DFDB-5354-1EA6-856867457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9A2E2-B1D2-3A16-81D5-1E064680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923A2-26AB-34A8-6653-9B40A0D5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5EB50-7A92-0F73-072C-399ABB32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85BFD-54E7-E8DE-D7BF-1F73D840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646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CDFF20-5445-0C37-D853-0A84604F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69A08-032D-6B45-28BC-12E96919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256F8-7F58-C625-5FDB-D647171F7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3A13B-6BFC-EB50-3D79-A645F0F57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61EC3-D6BB-EFBD-F528-B17551D7D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3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554" name="Picture 2" descr="6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0647.永远的光</dc:title>
  <dc:creator>Yihao Zhuo</dc:creator>
  <cp:lastModifiedBy>Yihao Zhuo</cp:lastModifiedBy>
  <cp:revision>1</cp:revision>
  <dcterms:created xsi:type="dcterms:W3CDTF">2024-03-10T20:51:38Z</dcterms:created>
  <dcterms:modified xsi:type="dcterms:W3CDTF">2024-03-10T20:51:38Z</dcterms:modified>
  <dc:description>
647永远的光
祢曾救我的命脱离死二，司
祢曾救我的脚不至跌倒，
使我行走在栋的光中，使我行走在祢的光中，
使我走在祢的光中司
北森晶尖·康有购米易锈介梅康类富腿花
圆务津量作永迎的花贸轩石徐水舞的花：</dc:description>
  <dc:subject>
647yydg
mcjwdmtlse，s
mcjwdjbzdd，
swxzzddgz，swxzzmdgz，
swzzmdgzs
bsjj·kygmyxjmklfth
ywjlzyydhmxsxswdh：</dc:subject>
  <cp:version>1.1</cp:version>
  <dc:language>zh-CN</dc:language>
  <cp:keywords>投影</cp:keywords>
  <cp:category>投影</cp:category>
  <cp:contentStatus>索引完成</cp:contentStatus>
</cp:coreProperties>
</file>