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8DEE-0343-47A7-6C60-B20B63E0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EB70D-1EE0-1EED-604A-6DEB46FF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545F1-FA73-075D-5D69-85E87B1D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E7CE5-1D57-2DB4-879A-D7A64E74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22055-B052-BF03-F685-1B7D872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9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AE639-99B2-50D5-BA2C-1AC11C9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5FAA7-684E-DE2F-A40D-67601F16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88FBB-992D-CB60-1C6A-7758D2BE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5E81C-A4A6-CBFE-72CD-1A544DA0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DD7A2-822F-C4A9-53C1-9F89D6D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301C4-5142-C694-72C2-30AA5CB80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AFBFC-5C72-EE9A-29A6-A6C815F8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6F03E-D4B3-9DFB-EA6B-F67A28D0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AAFA0-6DC2-1112-7026-F79FA807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49A20-38B9-8B88-349D-9D456B7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E855C-F32B-8B5A-3A51-0416A4C9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A2E5-32CB-D8C3-8321-0F52F0C0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2877B-4797-369A-CE8C-1082789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1D542-26A0-A914-4415-3E43D79F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0DDE8-4DB4-87BD-5BF7-4BD42A7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88BB-48AA-6845-BB8D-85C0315F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1D84E-2A60-4C34-9DD1-D7087E71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8407F-F6F9-953F-77C6-EF294188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6C48C-D83D-1D5B-9936-DB9647B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8495D-DE6E-FD63-EDD1-467AFC21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A5C-4E32-22DF-9689-D8921DA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9EFE2-129B-E973-EB0C-F005F9D6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301F7-5186-AF67-6017-10AE2A0D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AB622-CB13-FCD6-AD29-AC99A38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273FE-BC3E-570E-7429-EE05F24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D81BF-A9A3-CA26-8DB1-BD7DF6FD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3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5F705-D705-4613-F4A9-99393758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4D40F-F80E-B6A7-9CFD-8AD6D8C2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D056F-B9D5-705F-CAD0-57DC68F2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30C7F-F800-1CC3-93E0-D142A3CC1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87906-50D7-2ECE-93B5-0B5812DBF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CAC56-2034-B785-591A-2560521D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00115-D284-F43D-96E4-89598BBB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7F50D-6CFA-259D-5964-E0ECF103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4B7C-51F3-4BFF-F3D7-53BDA7D1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F1457-C45D-46E9-2B25-40077691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AE976-3202-D35B-5B77-00B52C30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16F9C-6310-8772-251F-685F8AFD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81505-1674-7778-BD27-D733BB74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8EEAA-4C76-024C-9618-4E31A449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4A446-CBC5-624A-A5EB-C3BDF306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E783-2C9F-E2D5-1761-EEEAA0E1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D720B-3E87-8276-9C29-BB54663D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092F0-64F8-6F5A-FCC9-2D77F505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53C39-2A6F-EF7A-2CF9-CE8B8472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04F3F-8B81-8217-E739-BF0D826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64468-5411-168B-2F57-F262851C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00539-5565-0298-12AC-1F4D6377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10EEAE-0327-FA87-77C4-FDCD75E5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36934-767E-F6AE-519D-05A7DC80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357C5-F2EC-6923-B6F7-41C56271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6E5C6-097F-C607-41A2-1A7F2AC6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C5D8E-59C8-CCD1-3885-6206D9DC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91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68CF6-379A-8D92-55DD-A1A50BC7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45E41-C39B-0C0F-4727-4BBA4A1E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C2896-0EAA-D97D-6E63-F18CF273C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1C1E5-C62C-950E-C124-14575222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C49F4-256B-1008-24F1-0ED3B535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578" name="Picture 2" descr="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0648.用灵歌唱</dc:title>
  <dc:creator>Yihao Zhuo</dc:creator>
  <cp:lastModifiedBy>Yihao Zhuo</cp:lastModifiedBy>
  <cp:revision>1</cp:revision>
  <dcterms:created xsi:type="dcterms:W3CDTF">2024-03-10T20:51:42Z</dcterms:created>
  <dcterms:modified xsi:type="dcterms:W3CDTF">2024-03-10T20:51:42Z</dcterms:modified>
  <dc:description>
648用灵歌唱
我要用我的灵来向神歌唱发出真诚的言语诉说衷肠，
祢的爱如甘霖从天下降何其美何其好何其宽广
谢谢称谢谢祢爱我的主祢的爱如甘霖从天下降
谢谢祢谢谢祢爱我的主我要用我的灵来向神歌唱</dc:description>
  <dc:subject>
648ylgc
wyywdllxsgcfczcdyysszc，
mdarglctxjhqmhqhhqkg
xxcxxmawdzmdarglctxj
xxmxxmawdzwyywdllxsgc</dc:subject>
  <cp:version>1.1</cp:version>
  <dc:language>zh-CN</dc:language>
  <cp:keywords>投影</cp:keywords>
  <cp:category>投影</cp:category>
  <cp:contentStatus>索引完成</cp:contentStatus>
</cp:coreProperties>
</file>