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33245-E1CE-61E8-7D9B-C371B64F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2E4EFA-C474-47AA-DE90-00E1DEC65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31E54-C9DF-CDD6-64FC-4449B79D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4EBC6-AC81-C879-A90D-32AB6F4C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23441-3FCB-FF3B-589D-C1700F5C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DDF51-BBAF-B244-F67B-7C9B86CD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AAD0F-36C8-90CD-3159-22469A68B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8C64E-7701-F97A-06E3-46D3E46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AC5F1-CF67-C7A5-9812-810D947A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09F30-C0D4-B060-2FC9-EEAFE36A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4FC163-392D-EC25-2037-895958EC2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5373C-93D6-F24A-6977-D0B1FAB5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23494-479C-59B9-D440-042E209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DD1E1-A37E-A6D6-176F-02340817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CFA19-AB55-9D18-2EDF-AE533D26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8A4B9-54CB-3D6C-099C-D4501632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3D9E3-9699-409E-1F41-F570DD2B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76592-0194-8118-451F-EA1AE376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73A0E-73BA-8A55-55D9-B8C0151E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8C080-ADD4-79BC-BDD7-6E5BFA17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0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0E166-E756-EE65-3859-9175A981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219EF-C41B-ECB8-E051-8A0122A8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6DC2B-4966-7690-CE38-80DBDE36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96EB5-39E6-2EAD-2260-0D0E8A55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69B68-CE88-4F34-097E-1E30DE07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7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6EDFF-8AB9-F200-3F7B-8B9E0D79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C1742-ABF9-6061-D581-3B1B16CE9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5BFCA-2C83-F481-2542-16F457DF0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BC375-995E-C2E3-1176-0DDBCB6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408EF-EF5F-F230-FEC4-B6B788D9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D9946-3CC0-CDA2-991E-93E729AE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8B2C2-C182-DF3C-5434-B95C18FE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87B82-984A-DCB8-0207-240E5A78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907CD-B0A0-404C-0C4F-8A77184EF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4DA247-D031-E046-79E2-C0E8205A0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542D44-7606-BDAD-F602-C32B9A013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8711E3-CAAA-9F9D-B7CE-25AEBAA5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B338BB-B3B1-E539-9E0C-90853381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0B44D-66D6-7D10-77CD-6E4CC6CE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4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C1534-D387-08B6-9A3A-32396B98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34D113-F506-87CF-942D-62250CFF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1A32ED-D9B1-8933-8C47-64E36953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22EE17-706F-5D51-BD0D-06915698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2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C27209-6FEA-7680-C00C-5B994DF0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ECFD19-9ACE-74DE-EB30-BDC74AF0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8A7A9B-D597-7A0C-BCC4-DC3C04FC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1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6D4F2-379C-DEBE-05A1-4688E442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0629D-13A4-49C7-6EC6-10AB5A5B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2F7609-1725-4901-5C1F-23FD069E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EA455-3225-EEC2-F74C-C8EAB5DF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19030-6357-349A-8931-3F268806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5FB00-7DEF-4648-D204-8B5460AF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52880-DED0-8424-B074-915C025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0B6EA-BD71-420C-5244-3505D0645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6A3089-59B9-8644-E4C1-D826A84FB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DB9B8-8BDE-23F4-45B2-5FFD0434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68C75-D3DA-BFD4-2856-5B005E45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78492-46C5-1505-4728-548D0BE9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17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7099C4-BF9C-811D-E9FA-08C7BEFB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1D1FB-9E8A-1AE6-ED11-15517D8A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F43DF-8A3F-5A02-9EBF-64D0484DB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EF4D7-AA6F-AF0C-085F-F343E89B9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A43CE-487C-8AF8-9FD3-7213392A4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650" name="Picture 2" descr="6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0651.献上感恩</dc:title>
  <dc:creator>Yihao Zhuo</dc:creator>
  <cp:lastModifiedBy>Yihao Zhuo</cp:lastModifiedBy>
  <cp:revision>1</cp:revision>
  <dcterms:created xsi:type="dcterms:W3CDTF">2024-03-10T20:51:55Z</dcterms:created>
  <dcterms:modified xsi:type="dcterms:W3CDTF">2024-03-10T20:51:55Z</dcterms:modified>
  <dc:description>
651献上感恩
献上感恩的心归给至圣全能神，因
池赐下独生子主耶稣基督献
督如今软弱者已得刚强贫穷者已成富
足都因为主已成就了大事如事感
恩感恩感恩</dc:description>
  <dc:subject>
651xsge
xsgedxggzsqns，y
ccxdszzysjdx
drjrrzydgqpqzycf
zdywzycjldsrsg
egege</dc:subject>
  <cp:version>1.1</cp:version>
  <dc:language>zh-CN</dc:language>
  <cp:keywords>投影</cp:keywords>
  <cp:category>投影</cp:category>
  <cp:contentStatus>索引完成</cp:contentStatus>
</cp:coreProperties>
</file>